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27"/>
  </p:notesMasterIdLst>
  <p:sldIdLst>
    <p:sldId id="256" r:id="rId3"/>
    <p:sldId id="288" r:id="rId4"/>
    <p:sldId id="291" r:id="rId5"/>
    <p:sldId id="259" r:id="rId6"/>
    <p:sldId id="260" r:id="rId7"/>
    <p:sldId id="284" r:id="rId8"/>
    <p:sldId id="261" r:id="rId9"/>
    <p:sldId id="285" r:id="rId10"/>
    <p:sldId id="289" r:id="rId11"/>
    <p:sldId id="262" r:id="rId12"/>
    <p:sldId id="266" r:id="rId13"/>
    <p:sldId id="286" r:id="rId14"/>
    <p:sldId id="271" r:id="rId15"/>
    <p:sldId id="267" r:id="rId16"/>
    <p:sldId id="282" r:id="rId17"/>
    <p:sldId id="272" r:id="rId18"/>
    <p:sldId id="270" r:id="rId19"/>
    <p:sldId id="287" r:id="rId20"/>
    <p:sldId id="273" r:id="rId21"/>
    <p:sldId id="275" r:id="rId22"/>
    <p:sldId id="280" r:id="rId23"/>
    <p:sldId id="258" r:id="rId24"/>
    <p:sldId id="292" r:id="rId25"/>
    <p:sldId id="28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9E00"/>
    <a:srgbClr val="6CA200"/>
    <a:srgbClr val="669900"/>
    <a:srgbClr val="679A00"/>
    <a:srgbClr val="77AA3C"/>
    <a:srgbClr val="77A33C"/>
    <a:srgbClr val="779A3C"/>
    <a:srgbClr val="0099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82" autoAdjust="0"/>
  </p:normalViewPr>
  <p:slideViewPr>
    <p:cSldViewPr>
      <p:cViewPr varScale="1">
        <p:scale>
          <a:sx n="89" d="100"/>
          <a:sy n="89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slide" Target="../slides/slide8.xml"/><Relationship Id="rId1" Type="http://schemas.openxmlformats.org/officeDocument/2006/relationships/slide" Target="../slides/slide7.xml"/><Relationship Id="rId4" Type="http://schemas.openxmlformats.org/officeDocument/2006/relationships/slide" Target="../slides/slide1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slide" Target="../slides/slide8.xml"/><Relationship Id="rId1" Type="http://schemas.openxmlformats.org/officeDocument/2006/relationships/slide" Target="../slides/slide7.xml"/><Relationship Id="rId4" Type="http://schemas.openxmlformats.org/officeDocument/2006/relationships/slide" Target="../slides/slide1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slide" Target="../slides/slide8.xml"/><Relationship Id="rId1" Type="http://schemas.openxmlformats.org/officeDocument/2006/relationships/slide" Target="../slides/slide7.xml"/><Relationship Id="rId4" Type="http://schemas.openxmlformats.org/officeDocument/2006/relationships/slide" Target="../slides/slide1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slide" Target="../slides/slide8.xml"/><Relationship Id="rId1" Type="http://schemas.openxmlformats.org/officeDocument/2006/relationships/slide" Target="../slides/slide7.xml"/><Relationship Id="rId4" Type="http://schemas.openxmlformats.org/officeDocument/2006/relationships/slide" Target="../slides/slide11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slide" Target="../slides/slide8.xml"/><Relationship Id="rId1" Type="http://schemas.openxmlformats.org/officeDocument/2006/relationships/slide" Target="../slides/slide7.xml"/><Relationship Id="rId4" Type="http://schemas.openxmlformats.org/officeDocument/2006/relationships/slide" Target="../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2C410-E0AA-40E0-BC1F-AF863D5233A9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C6AD0DC-54ED-46F1-9DD0-78CC69277B3A}">
      <dgm:prSet phldrT="[Text]"/>
      <dgm:spPr/>
      <dgm:t>
        <a:bodyPr/>
        <a:lstStyle/>
        <a:p>
          <a:r>
            <a:rPr lang="en-US" dirty="0" smtClean="0"/>
            <a:t>Establish an Evaluation Team</a:t>
          </a:r>
          <a:endParaRPr lang="en-US" dirty="0"/>
        </a:p>
      </dgm:t>
    </dgm:pt>
    <dgm:pt modelId="{8CCC4AC3-AC10-4385-A6DC-DF30C57E54D0}" type="parTrans" cxnId="{9423BFC0-AC23-49FD-822F-E9639DE30E78}">
      <dgm:prSet/>
      <dgm:spPr/>
      <dgm:t>
        <a:bodyPr/>
        <a:lstStyle/>
        <a:p>
          <a:endParaRPr lang="en-US"/>
        </a:p>
      </dgm:t>
    </dgm:pt>
    <dgm:pt modelId="{6C5FA25F-0253-452A-A270-97D58AA8FF11}" type="sibTrans" cxnId="{9423BFC0-AC23-49FD-822F-E9639DE30E78}">
      <dgm:prSet/>
      <dgm:spPr/>
      <dgm:t>
        <a:bodyPr/>
        <a:lstStyle/>
        <a:p>
          <a:endParaRPr lang="en-US"/>
        </a:p>
      </dgm:t>
    </dgm:pt>
    <dgm:pt modelId="{4D625FC5-DCA6-42CD-A4F7-E5C070DBF6B3}">
      <dgm:prSet phldrT="[Text]"/>
      <dgm:spPr/>
      <dgm:t>
        <a:bodyPr/>
        <a:lstStyle/>
        <a:p>
          <a:r>
            <a:rPr lang="en-US" baseline="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Develop a description of the program</a:t>
          </a:r>
          <a:endParaRPr lang="en-US" baseline="0" dirty="0">
            <a:solidFill>
              <a:schemeClr val="bg1"/>
            </a:solidFill>
          </a:endParaRPr>
        </a:p>
      </dgm:t>
    </dgm:pt>
    <dgm:pt modelId="{5D109C7C-E177-4F5C-9FBC-ACFA3C37DAF7}" type="parTrans" cxnId="{8337F803-5F43-4E77-8221-96AE5C4B1C53}">
      <dgm:prSet/>
      <dgm:spPr/>
      <dgm:t>
        <a:bodyPr/>
        <a:lstStyle/>
        <a:p>
          <a:endParaRPr lang="en-US"/>
        </a:p>
      </dgm:t>
    </dgm:pt>
    <dgm:pt modelId="{4938CCC9-4E11-4701-B8EA-836B47D35A51}" type="sibTrans" cxnId="{8337F803-5F43-4E77-8221-96AE5C4B1C53}">
      <dgm:prSet/>
      <dgm:spPr/>
      <dgm:t>
        <a:bodyPr/>
        <a:lstStyle/>
        <a:p>
          <a:endParaRPr lang="en-US"/>
        </a:p>
      </dgm:t>
    </dgm:pt>
    <dgm:pt modelId="{C3A71253-E8F8-4FD9-A521-1B3CC0F45E9F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Prioritize program activities for evaluation</a:t>
          </a:r>
          <a:endParaRPr lang="en-US" dirty="0"/>
        </a:p>
      </dgm:t>
    </dgm:pt>
    <dgm:pt modelId="{9AC42D21-D4B0-4A89-877B-BD5F815B458B}" type="parTrans" cxnId="{3968533D-D35B-4223-8BE2-603760E8AD80}">
      <dgm:prSet/>
      <dgm:spPr/>
      <dgm:t>
        <a:bodyPr/>
        <a:lstStyle/>
        <a:p>
          <a:endParaRPr lang="en-US"/>
        </a:p>
      </dgm:t>
    </dgm:pt>
    <dgm:pt modelId="{04D5D4BC-7D10-40F7-8712-0E1C39D2F636}" type="sibTrans" cxnId="{3968533D-D35B-4223-8BE2-603760E8AD80}">
      <dgm:prSet/>
      <dgm:spPr/>
      <dgm:t>
        <a:bodyPr/>
        <a:lstStyle/>
        <a:p>
          <a:endParaRPr lang="en-US"/>
        </a:p>
      </dgm:t>
    </dgm:pt>
    <dgm:pt modelId="{7C450670-9F39-4CD9-B58E-3B3A448F4EB0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Develop a communication plan</a:t>
          </a:r>
          <a:endParaRPr lang="en-US" dirty="0"/>
        </a:p>
      </dgm:t>
    </dgm:pt>
    <dgm:pt modelId="{0B511C0E-8703-4BF6-87DA-218078E7295F}" type="parTrans" cxnId="{0092AF76-9665-41B9-A612-3DA756BCF1D5}">
      <dgm:prSet/>
      <dgm:spPr/>
      <dgm:t>
        <a:bodyPr/>
        <a:lstStyle/>
        <a:p>
          <a:endParaRPr lang="en-US"/>
        </a:p>
      </dgm:t>
    </dgm:pt>
    <dgm:pt modelId="{F746870A-6525-4378-8022-BB7C080B7F02}" type="sibTrans" cxnId="{0092AF76-9665-41B9-A612-3DA756BCF1D5}">
      <dgm:prSet/>
      <dgm:spPr/>
      <dgm:t>
        <a:bodyPr/>
        <a:lstStyle/>
        <a:p>
          <a:endParaRPr lang="en-US"/>
        </a:p>
      </dgm:t>
    </dgm:pt>
    <dgm:pt modelId="{A3FD8AC0-89BA-4809-A732-EF5E234BB6B9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Evaluation design and elements</a:t>
          </a:r>
          <a:endParaRPr lang="en-US" dirty="0"/>
        </a:p>
      </dgm:t>
    </dgm:pt>
    <dgm:pt modelId="{D7D03817-AB49-4175-93B4-86CD6BDD2FD6}" type="parTrans" cxnId="{C3BB6AEA-A198-4F5D-9690-00AC1F7C7186}">
      <dgm:prSet/>
      <dgm:spPr/>
      <dgm:t>
        <a:bodyPr/>
        <a:lstStyle/>
        <a:p>
          <a:endParaRPr lang="en-US"/>
        </a:p>
      </dgm:t>
    </dgm:pt>
    <dgm:pt modelId="{AC87CF77-C8DC-4525-B508-6C0A91B66AB0}" type="sibTrans" cxnId="{C3BB6AEA-A198-4F5D-9690-00AC1F7C7186}">
      <dgm:prSet/>
      <dgm:spPr/>
      <dgm:t>
        <a:bodyPr/>
        <a:lstStyle/>
        <a:p>
          <a:endParaRPr lang="en-US"/>
        </a:p>
      </dgm:t>
    </dgm:pt>
    <dgm:pt modelId="{F613D9B0-9431-4B1D-9471-C348B4F9D7A2}" type="pres">
      <dgm:prSet presAssocID="{E662C410-E0AA-40E0-BC1F-AF863D523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A1319-94C0-434A-B80C-C29EEB28E3A9}" type="pres">
      <dgm:prSet presAssocID="{7C450670-9F39-4CD9-B58E-3B3A448F4EB0}" presName="boxAndChildren" presStyleCnt="0"/>
      <dgm:spPr/>
    </dgm:pt>
    <dgm:pt modelId="{5F71FF9E-DF2F-495E-B686-E6792717F101}" type="pres">
      <dgm:prSet presAssocID="{7C450670-9F39-4CD9-B58E-3B3A448F4EB0}" presName="parentTextBox" presStyleLbl="node1" presStyleIdx="0" presStyleCnt="5"/>
      <dgm:spPr/>
      <dgm:t>
        <a:bodyPr/>
        <a:lstStyle/>
        <a:p>
          <a:endParaRPr lang="en-US"/>
        </a:p>
      </dgm:t>
    </dgm:pt>
    <dgm:pt modelId="{8FE58C7A-3A58-4954-8B39-BEA4830E4E2B}" type="pres">
      <dgm:prSet presAssocID="{AC87CF77-C8DC-4525-B508-6C0A91B66AB0}" presName="sp" presStyleCnt="0"/>
      <dgm:spPr/>
    </dgm:pt>
    <dgm:pt modelId="{10B8628A-8B13-42F3-8CC5-88997C6BBDFD}" type="pres">
      <dgm:prSet presAssocID="{A3FD8AC0-89BA-4809-A732-EF5E234BB6B9}" presName="arrowAndChildren" presStyleCnt="0"/>
      <dgm:spPr/>
    </dgm:pt>
    <dgm:pt modelId="{C5F2267D-9D1E-4B78-97BA-07767FA1854B}" type="pres">
      <dgm:prSet presAssocID="{A3FD8AC0-89BA-4809-A732-EF5E234BB6B9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06958D1-3300-4DAD-9607-37FA1DE009AD}" type="pres">
      <dgm:prSet presAssocID="{04D5D4BC-7D10-40F7-8712-0E1C39D2F636}" presName="sp" presStyleCnt="0"/>
      <dgm:spPr/>
    </dgm:pt>
    <dgm:pt modelId="{1CCA1373-FDC9-488C-AB49-8A4D91C1F4E1}" type="pres">
      <dgm:prSet presAssocID="{C3A71253-E8F8-4FD9-A521-1B3CC0F45E9F}" presName="arrowAndChildren" presStyleCnt="0"/>
      <dgm:spPr/>
    </dgm:pt>
    <dgm:pt modelId="{344A8A51-C693-4547-977B-6A8A26AD2DC5}" type="pres">
      <dgm:prSet presAssocID="{C3A71253-E8F8-4FD9-A521-1B3CC0F45E9F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DFB3E938-1ACE-4AD2-84F4-248C403E27C6}" type="pres">
      <dgm:prSet presAssocID="{4938CCC9-4E11-4701-B8EA-836B47D35A51}" presName="sp" presStyleCnt="0"/>
      <dgm:spPr/>
    </dgm:pt>
    <dgm:pt modelId="{3C71D147-5466-4A3D-9036-B4EF3F091AF0}" type="pres">
      <dgm:prSet presAssocID="{4D625FC5-DCA6-42CD-A4F7-E5C070DBF6B3}" presName="arrowAndChildren" presStyleCnt="0"/>
      <dgm:spPr/>
    </dgm:pt>
    <dgm:pt modelId="{5AE1E0B0-420D-473B-977A-1220CD1619C0}" type="pres">
      <dgm:prSet presAssocID="{4D625FC5-DCA6-42CD-A4F7-E5C070DBF6B3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0DBEEA99-416A-45FC-8A5E-E700A8E7DE50}" type="pres">
      <dgm:prSet presAssocID="{6C5FA25F-0253-452A-A270-97D58AA8FF11}" presName="sp" presStyleCnt="0"/>
      <dgm:spPr/>
    </dgm:pt>
    <dgm:pt modelId="{9A047817-1BA4-44A7-96FA-9976D997EBF4}" type="pres">
      <dgm:prSet presAssocID="{4C6AD0DC-54ED-46F1-9DD0-78CC69277B3A}" presName="arrowAndChildren" presStyleCnt="0"/>
      <dgm:spPr/>
    </dgm:pt>
    <dgm:pt modelId="{F8BA2FF6-5BF5-401E-9C08-1ABAB07EBE78}" type="pres">
      <dgm:prSet presAssocID="{4C6AD0DC-54ED-46F1-9DD0-78CC69277B3A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820197F8-2AC4-49C2-8131-CA3ED6E2B0E3}" type="presOf" srcId="{C3A71253-E8F8-4FD9-A521-1B3CC0F45E9F}" destId="{344A8A51-C693-4547-977B-6A8A26AD2DC5}" srcOrd="0" destOrd="0" presId="urn:microsoft.com/office/officeart/2005/8/layout/process4"/>
    <dgm:cxn modelId="{055954C8-9026-4F3B-A113-39F5B6941065}" type="presOf" srcId="{4D625FC5-DCA6-42CD-A4F7-E5C070DBF6B3}" destId="{5AE1E0B0-420D-473B-977A-1220CD1619C0}" srcOrd="0" destOrd="0" presId="urn:microsoft.com/office/officeart/2005/8/layout/process4"/>
    <dgm:cxn modelId="{9423BFC0-AC23-49FD-822F-E9639DE30E78}" srcId="{E662C410-E0AA-40E0-BC1F-AF863D5233A9}" destId="{4C6AD0DC-54ED-46F1-9DD0-78CC69277B3A}" srcOrd="0" destOrd="0" parTransId="{8CCC4AC3-AC10-4385-A6DC-DF30C57E54D0}" sibTransId="{6C5FA25F-0253-452A-A270-97D58AA8FF11}"/>
    <dgm:cxn modelId="{CD5C9FD9-CC53-4314-B82A-4ADF09FF8BEE}" type="presOf" srcId="{E662C410-E0AA-40E0-BC1F-AF863D5233A9}" destId="{F613D9B0-9431-4B1D-9471-C348B4F9D7A2}" srcOrd="0" destOrd="0" presId="urn:microsoft.com/office/officeart/2005/8/layout/process4"/>
    <dgm:cxn modelId="{6EC4CBD0-B88D-4CEA-AE74-A2D16896BFB6}" type="presOf" srcId="{A3FD8AC0-89BA-4809-A732-EF5E234BB6B9}" destId="{C5F2267D-9D1E-4B78-97BA-07767FA1854B}" srcOrd="0" destOrd="0" presId="urn:microsoft.com/office/officeart/2005/8/layout/process4"/>
    <dgm:cxn modelId="{3968533D-D35B-4223-8BE2-603760E8AD80}" srcId="{E662C410-E0AA-40E0-BC1F-AF863D5233A9}" destId="{C3A71253-E8F8-4FD9-A521-1B3CC0F45E9F}" srcOrd="2" destOrd="0" parTransId="{9AC42D21-D4B0-4A89-877B-BD5F815B458B}" sibTransId="{04D5D4BC-7D10-40F7-8712-0E1C39D2F636}"/>
    <dgm:cxn modelId="{0092AF76-9665-41B9-A612-3DA756BCF1D5}" srcId="{E662C410-E0AA-40E0-BC1F-AF863D5233A9}" destId="{7C450670-9F39-4CD9-B58E-3B3A448F4EB0}" srcOrd="4" destOrd="0" parTransId="{0B511C0E-8703-4BF6-87DA-218078E7295F}" sibTransId="{F746870A-6525-4378-8022-BB7C080B7F02}"/>
    <dgm:cxn modelId="{C3BB6AEA-A198-4F5D-9690-00AC1F7C7186}" srcId="{E662C410-E0AA-40E0-BC1F-AF863D5233A9}" destId="{A3FD8AC0-89BA-4809-A732-EF5E234BB6B9}" srcOrd="3" destOrd="0" parTransId="{D7D03817-AB49-4175-93B4-86CD6BDD2FD6}" sibTransId="{AC87CF77-C8DC-4525-B508-6C0A91B66AB0}"/>
    <dgm:cxn modelId="{A48C2EFB-AB34-4E21-BE31-58F8043C22A4}" type="presOf" srcId="{4C6AD0DC-54ED-46F1-9DD0-78CC69277B3A}" destId="{F8BA2FF6-5BF5-401E-9C08-1ABAB07EBE78}" srcOrd="0" destOrd="0" presId="urn:microsoft.com/office/officeart/2005/8/layout/process4"/>
    <dgm:cxn modelId="{8337F803-5F43-4E77-8221-96AE5C4B1C53}" srcId="{E662C410-E0AA-40E0-BC1F-AF863D5233A9}" destId="{4D625FC5-DCA6-42CD-A4F7-E5C070DBF6B3}" srcOrd="1" destOrd="0" parTransId="{5D109C7C-E177-4F5C-9FBC-ACFA3C37DAF7}" sibTransId="{4938CCC9-4E11-4701-B8EA-836B47D35A51}"/>
    <dgm:cxn modelId="{472CCE96-811B-4430-BF79-E7EFD9CAD045}" type="presOf" srcId="{7C450670-9F39-4CD9-B58E-3B3A448F4EB0}" destId="{5F71FF9E-DF2F-495E-B686-E6792717F101}" srcOrd="0" destOrd="0" presId="urn:microsoft.com/office/officeart/2005/8/layout/process4"/>
    <dgm:cxn modelId="{7863EBBD-3553-402F-A6E4-A3EE3B6330D2}" type="presParOf" srcId="{F613D9B0-9431-4B1D-9471-C348B4F9D7A2}" destId="{589A1319-94C0-434A-B80C-C29EEB28E3A9}" srcOrd="0" destOrd="0" presId="urn:microsoft.com/office/officeart/2005/8/layout/process4"/>
    <dgm:cxn modelId="{3834C850-EF8B-41AE-A402-52D53BD02F9A}" type="presParOf" srcId="{589A1319-94C0-434A-B80C-C29EEB28E3A9}" destId="{5F71FF9E-DF2F-495E-B686-E6792717F101}" srcOrd="0" destOrd="0" presId="urn:microsoft.com/office/officeart/2005/8/layout/process4"/>
    <dgm:cxn modelId="{F2EB2C8A-FD14-46C4-9489-745D9E1A36C8}" type="presParOf" srcId="{F613D9B0-9431-4B1D-9471-C348B4F9D7A2}" destId="{8FE58C7A-3A58-4954-8B39-BEA4830E4E2B}" srcOrd="1" destOrd="0" presId="urn:microsoft.com/office/officeart/2005/8/layout/process4"/>
    <dgm:cxn modelId="{19FB9B5C-EEE9-4DCD-8371-DCA5276314F8}" type="presParOf" srcId="{F613D9B0-9431-4B1D-9471-C348B4F9D7A2}" destId="{10B8628A-8B13-42F3-8CC5-88997C6BBDFD}" srcOrd="2" destOrd="0" presId="urn:microsoft.com/office/officeart/2005/8/layout/process4"/>
    <dgm:cxn modelId="{2EA473B2-0D9F-4612-BBA3-CE0F7F3A8001}" type="presParOf" srcId="{10B8628A-8B13-42F3-8CC5-88997C6BBDFD}" destId="{C5F2267D-9D1E-4B78-97BA-07767FA1854B}" srcOrd="0" destOrd="0" presId="urn:microsoft.com/office/officeart/2005/8/layout/process4"/>
    <dgm:cxn modelId="{AEA08230-3C23-4E89-ACB9-1A43F85FAC7B}" type="presParOf" srcId="{F613D9B0-9431-4B1D-9471-C348B4F9D7A2}" destId="{906958D1-3300-4DAD-9607-37FA1DE009AD}" srcOrd="3" destOrd="0" presId="urn:microsoft.com/office/officeart/2005/8/layout/process4"/>
    <dgm:cxn modelId="{03AC7106-51B2-4B08-A62C-A3014BA96483}" type="presParOf" srcId="{F613D9B0-9431-4B1D-9471-C348B4F9D7A2}" destId="{1CCA1373-FDC9-488C-AB49-8A4D91C1F4E1}" srcOrd="4" destOrd="0" presId="urn:microsoft.com/office/officeart/2005/8/layout/process4"/>
    <dgm:cxn modelId="{BF939161-5ADE-4EFE-AF49-B7C83568F3E8}" type="presParOf" srcId="{1CCA1373-FDC9-488C-AB49-8A4D91C1F4E1}" destId="{344A8A51-C693-4547-977B-6A8A26AD2DC5}" srcOrd="0" destOrd="0" presId="urn:microsoft.com/office/officeart/2005/8/layout/process4"/>
    <dgm:cxn modelId="{B5FBE003-243C-499E-9976-B00E9113AF2D}" type="presParOf" srcId="{F613D9B0-9431-4B1D-9471-C348B4F9D7A2}" destId="{DFB3E938-1ACE-4AD2-84F4-248C403E27C6}" srcOrd="5" destOrd="0" presId="urn:microsoft.com/office/officeart/2005/8/layout/process4"/>
    <dgm:cxn modelId="{B3F63235-12F8-47ED-954C-ED2A291025CA}" type="presParOf" srcId="{F613D9B0-9431-4B1D-9471-C348B4F9D7A2}" destId="{3C71D147-5466-4A3D-9036-B4EF3F091AF0}" srcOrd="6" destOrd="0" presId="urn:microsoft.com/office/officeart/2005/8/layout/process4"/>
    <dgm:cxn modelId="{67A9FB5C-5335-4000-BC52-4330AC077C45}" type="presParOf" srcId="{3C71D147-5466-4A3D-9036-B4EF3F091AF0}" destId="{5AE1E0B0-420D-473B-977A-1220CD1619C0}" srcOrd="0" destOrd="0" presId="urn:microsoft.com/office/officeart/2005/8/layout/process4"/>
    <dgm:cxn modelId="{9A580B0F-035E-4DD9-A606-68871F4E585D}" type="presParOf" srcId="{F613D9B0-9431-4B1D-9471-C348B4F9D7A2}" destId="{0DBEEA99-416A-45FC-8A5E-E700A8E7DE50}" srcOrd="7" destOrd="0" presId="urn:microsoft.com/office/officeart/2005/8/layout/process4"/>
    <dgm:cxn modelId="{931A0BCE-DB52-4680-B057-BA7817DF7A30}" type="presParOf" srcId="{F613D9B0-9431-4B1D-9471-C348B4F9D7A2}" destId="{9A047817-1BA4-44A7-96FA-9976D997EBF4}" srcOrd="8" destOrd="0" presId="urn:microsoft.com/office/officeart/2005/8/layout/process4"/>
    <dgm:cxn modelId="{466ADAAD-C43C-4CF0-89AA-5B836E229395}" type="presParOf" srcId="{9A047817-1BA4-44A7-96FA-9976D997EBF4}" destId="{F8BA2FF6-5BF5-401E-9C08-1ABAB07EBE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62C410-E0AA-40E0-BC1F-AF863D5233A9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C6AD0DC-54ED-46F1-9DD0-78CC69277B3A}">
      <dgm:prSet phldrT="[Text]"/>
      <dgm:spPr/>
      <dgm:t>
        <a:bodyPr/>
        <a:lstStyle/>
        <a:p>
          <a:r>
            <a:rPr lang="en-US" dirty="0" smtClean="0"/>
            <a:t>Establish an Evaluation Team</a:t>
          </a:r>
          <a:endParaRPr lang="en-US" dirty="0"/>
        </a:p>
      </dgm:t>
    </dgm:pt>
    <dgm:pt modelId="{8CCC4AC3-AC10-4385-A6DC-DF30C57E54D0}" type="parTrans" cxnId="{9423BFC0-AC23-49FD-822F-E9639DE30E78}">
      <dgm:prSet/>
      <dgm:spPr/>
      <dgm:t>
        <a:bodyPr/>
        <a:lstStyle/>
        <a:p>
          <a:endParaRPr lang="en-US"/>
        </a:p>
      </dgm:t>
    </dgm:pt>
    <dgm:pt modelId="{6C5FA25F-0253-452A-A270-97D58AA8FF11}" type="sibTrans" cxnId="{9423BFC0-AC23-49FD-822F-E9639DE30E78}">
      <dgm:prSet/>
      <dgm:spPr/>
      <dgm:t>
        <a:bodyPr/>
        <a:lstStyle/>
        <a:p>
          <a:endParaRPr lang="en-US"/>
        </a:p>
      </dgm:t>
    </dgm:pt>
    <dgm:pt modelId="{4D625FC5-DCA6-42CD-A4F7-E5C070DBF6B3}">
      <dgm:prSet phldrT="[Text]"/>
      <dgm:spPr/>
      <dgm:t>
        <a:bodyPr/>
        <a:lstStyle/>
        <a:p>
          <a:r>
            <a:rPr lang="en-US" baseline="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Develop a description of the program</a:t>
          </a:r>
          <a:endParaRPr lang="en-US" baseline="0" dirty="0">
            <a:solidFill>
              <a:schemeClr val="bg1"/>
            </a:solidFill>
          </a:endParaRPr>
        </a:p>
      </dgm:t>
    </dgm:pt>
    <dgm:pt modelId="{5D109C7C-E177-4F5C-9FBC-ACFA3C37DAF7}" type="parTrans" cxnId="{8337F803-5F43-4E77-8221-96AE5C4B1C53}">
      <dgm:prSet/>
      <dgm:spPr/>
      <dgm:t>
        <a:bodyPr/>
        <a:lstStyle/>
        <a:p>
          <a:endParaRPr lang="en-US"/>
        </a:p>
      </dgm:t>
    </dgm:pt>
    <dgm:pt modelId="{4938CCC9-4E11-4701-B8EA-836B47D35A51}" type="sibTrans" cxnId="{8337F803-5F43-4E77-8221-96AE5C4B1C53}">
      <dgm:prSet/>
      <dgm:spPr/>
      <dgm:t>
        <a:bodyPr/>
        <a:lstStyle/>
        <a:p>
          <a:endParaRPr lang="en-US"/>
        </a:p>
      </dgm:t>
    </dgm:pt>
    <dgm:pt modelId="{C3A71253-E8F8-4FD9-A521-1B3CC0F45E9F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Prioritize program activities for evaluation</a:t>
          </a:r>
          <a:endParaRPr lang="en-US" dirty="0"/>
        </a:p>
      </dgm:t>
    </dgm:pt>
    <dgm:pt modelId="{9AC42D21-D4B0-4A89-877B-BD5F815B458B}" type="parTrans" cxnId="{3968533D-D35B-4223-8BE2-603760E8AD80}">
      <dgm:prSet/>
      <dgm:spPr/>
      <dgm:t>
        <a:bodyPr/>
        <a:lstStyle/>
        <a:p>
          <a:endParaRPr lang="en-US"/>
        </a:p>
      </dgm:t>
    </dgm:pt>
    <dgm:pt modelId="{04D5D4BC-7D10-40F7-8712-0E1C39D2F636}" type="sibTrans" cxnId="{3968533D-D35B-4223-8BE2-603760E8AD80}">
      <dgm:prSet/>
      <dgm:spPr/>
      <dgm:t>
        <a:bodyPr/>
        <a:lstStyle/>
        <a:p>
          <a:endParaRPr lang="en-US"/>
        </a:p>
      </dgm:t>
    </dgm:pt>
    <dgm:pt modelId="{7C450670-9F39-4CD9-B58E-3B3A448F4EB0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Develop a communication plan</a:t>
          </a:r>
          <a:endParaRPr lang="en-US" dirty="0"/>
        </a:p>
      </dgm:t>
    </dgm:pt>
    <dgm:pt modelId="{0B511C0E-8703-4BF6-87DA-218078E7295F}" type="parTrans" cxnId="{0092AF76-9665-41B9-A612-3DA756BCF1D5}">
      <dgm:prSet/>
      <dgm:spPr/>
      <dgm:t>
        <a:bodyPr/>
        <a:lstStyle/>
        <a:p>
          <a:endParaRPr lang="en-US"/>
        </a:p>
      </dgm:t>
    </dgm:pt>
    <dgm:pt modelId="{F746870A-6525-4378-8022-BB7C080B7F02}" type="sibTrans" cxnId="{0092AF76-9665-41B9-A612-3DA756BCF1D5}">
      <dgm:prSet/>
      <dgm:spPr/>
      <dgm:t>
        <a:bodyPr/>
        <a:lstStyle/>
        <a:p>
          <a:endParaRPr lang="en-US"/>
        </a:p>
      </dgm:t>
    </dgm:pt>
    <dgm:pt modelId="{A3FD8AC0-89BA-4809-A732-EF5E234BB6B9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Evaluation design and elements</a:t>
          </a:r>
          <a:endParaRPr lang="en-US" dirty="0"/>
        </a:p>
      </dgm:t>
    </dgm:pt>
    <dgm:pt modelId="{D7D03817-AB49-4175-93B4-86CD6BDD2FD6}" type="parTrans" cxnId="{C3BB6AEA-A198-4F5D-9690-00AC1F7C7186}">
      <dgm:prSet/>
      <dgm:spPr/>
      <dgm:t>
        <a:bodyPr/>
        <a:lstStyle/>
        <a:p>
          <a:endParaRPr lang="en-US"/>
        </a:p>
      </dgm:t>
    </dgm:pt>
    <dgm:pt modelId="{AC87CF77-C8DC-4525-B508-6C0A91B66AB0}" type="sibTrans" cxnId="{C3BB6AEA-A198-4F5D-9690-00AC1F7C7186}">
      <dgm:prSet/>
      <dgm:spPr/>
      <dgm:t>
        <a:bodyPr/>
        <a:lstStyle/>
        <a:p>
          <a:endParaRPr lang="en-US"/>
        </a:p>
      </dgm:t>
    </dgm:pt>
    <dgm:pt modelId="{F613D9B0-9431-4B1D-9471-C348B4F9D7A2}" type="pres">
      <dgm:prSet presAssocID="{E662C410-E0AA-40E0-BC1F-AF863D523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A1319-94C0-434A-B80C-C29EEB28E3A9}" type="pres">
      <dgm:prSet presAssocID="{7C450670-9F39-4CD9-B58E-3B3A448F4EB0}" presName="boxAndChildren" presStyleCnt="0"/>
      <dgm:spPr/>
    </dgm:pt>
    <dgm:pt modelId="{5F71FF9E-DF2F-495E-B686-E6792717F101}" type="pres">
      <dgm:prSet presAssocID="{7C450670-9F39-4CD9-B58E-3B3A448F4EB0}" presName="parentTextBox" presStyleLbl="node1" presStyleIdx="0" presStyleCnt="5"/>
      <dgm:spPr/>
      <dgm:t>
        <a:bodyPr/>
        <a:lstStyle/>
        <a:p>
          <a:endParaRPr lang="en-US"/>
        </a:p>
      </dgm:t>
    </dgm:pt>
    <dgm:pt modelId="{8FE58C7A-3A58-4954-8B39-BEA4830E4E2B}" type="pres">
      <dgm:prSet presAssocID="{AC87CF77-C8DC-4525-B508-6C0A91B66AB0}" presName="sp" presStyleCnt="0"/>
      <dgm:spPr/>
    </dgm:pt>
    <dgm:pt modelId="{10B8628A-8B13-42F3-8CC5-88997C6BBDFD}" type="pres">
      <dgm:prSet presAssocID="{A3FD8AC0-89BA-4809-A732-EF5E234BB6B9}" presName="arrowAndChildren" presStyleCnt="0"/>
      <dgm:spPr/>
    </dgm:pt>
    <dgm:pt modelId="{C5F2267D-9D1E-4B78-97BA-07767FA1854B}" type="pres">
      <dgm:prSet presAssocID="{A3FD8AC0-89BA-4809-A732-EF5E234BB6B9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06958D1-3300-4DAD-9607-37FA1DE009AD}" type="pres">
      <dgm:prSet presAssocID="{04D5D4BC-7D10-40F7-8712-0E1C39D2F636}" presName="sp" presStyleCnt="0"/>
      <dgm:spPr/>
    </dgm:pt>
    <dgm:pt modelId="{1CCA1373-FDC9-488C-AB49-8A4D91C1F4E1}" type="pres">
      <dgm:prSet presAssocID="{C3A71253-E8F8-4FD9-A521-1B3CC0F45E9F}" presName="arrowAndChildren" presStyleCnt="0"/>
      <dgm:spPr/>
    </dgm:pt>
    <dgm:pt modelId="{344A8A51-C693-4547-977B-6A8A26AD2DC5}" type="pres">
      <dgm:prSet presAssocID="{C3A71253-E8F8-4FD9-A521-1B3CC0F45E9F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DFB3E938-1ACE-4AD2-84F4-248C403E27C6}" type="pres">
      <dgm:prSet presAssocID="{4938CCC9-4E11-4701-B8EA-836B47D35A51}" presName="sp" presStyleCnt="0"/>
      <dgm:spPr/>
    </dgm:pt>
    <dgm:pt modelId="{3C71D147-5466-4A3D-9036-B4EF3F091AF0}" type="pres">
      <dgm:prSet presAssocID="{4D625FC5-DCA6-42CD-A4F7-E5C070DBF6B3}" presName="arrowAndChildren" presStyleCnt="0"/>
      <dgm:spPr/>
    </dgm:pt>
    <dgm:pt modelId="{5AE1E0B0-420D-473B-977A-1220CD1619C0}" type="pres">
      <dgm:prSet presAssocID="{4D625FC5-DCA6-42CD-A4F7-E5C070DBF6B3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0DBEEA99-416A-45FC-8A5E-E700A8E7DE50}" type="pres">
      <dgm:prSet presAssocID="{6C5FA25F-0253-452A-A270-97D58AA8FF11}" presName="sp" presStyleCnt="0"/>
      <dgm:spPr/>
    </dgm:pt>
    <dgm:pt modelId="{9A047817-1BA4-44A7-96FA-9976D997EBF4}" type="pres">
      <dgm:prSet presAssocID="{4C6AD0DC-54ED-46F1-9DD0-78CC69277B3A}" presName="arrowAndChildren" presStyleCnt="0"/>
      <dgm:spPr/>
    </dgm:pt>
    <dgm:pt modelId="{F8BA2FF6-5BF5-401E-9C08-1ABAB07EBE78}" type="pres">
      <dgm:prSet presAssocID="{4C6AD0DC-54ED-46F1-9DD0-78CC69277B3A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3968533D-D35B-4223-8BE2-603760E8AD80}" srcId="{E662C410-E0AA-40E0-BC1F-AF863D5233A9}" destId="{C3A71253-E8F8-4FD9-A521-1B3CC0F45E9F}" srcOrd="2" destOrd="0" parTransId="{9AC42D21-D4B0-4A89-877B-BD5F815B458B}" sibTransId="{04D5D4BC-7D10-40F7-8712-0E1C39D2F636}"/>
    <dgm:cxn modelId="{0092AF76-9665-41B9-A612-3DA756BCF1D5}" srcId="{E662C410-E0AA-40E0-BC1F-AF863D5233A9}" destId="{7C450670-9F39-4CD9-B58E-3B3A448F4EB0}" srcOrd="4" destOrd="0" parTransId="{0B511C0E-8703-4BF6-87DA-218078E7295F}" sibTransId="{F746870A-6525-4378-8022-BB7C080B7F02}"/>
    <dgm:cxn modelId="{C3BB6AEA-A198-4F5D-9690-00AC1F7C7186}" srcId="{E662C410-E0AA-40E0-BC1F-AF863D5233A9}" destId="{A3FD8AC0-89BA-4809-A732-EF5E234BB6B9}" srcOrd="3" destOrd="0" parTransId="{D7D03817-AB49-4175-93B4-86CD6BDD2FD6}" sibTransId="{AC87CF77-C8DC-4525-B508-6C0A91B66AB0}"/>
    <dgm:cxn modelId="{F8328089-B920-4E5C-94DD-2D82DC164ECB}" type="presOf" srcId="{4D625FC5-DCA6-42CD-A4F7-E5C070DBF6B3}" destId="{5AE1E0B0-420D-473B-977A-1220CD1619C0}" srcOrd="0" destOrd="0" presId="urn:microsoft.com/office/officeart/2005/8/layout/process4"/>
    <dgm:cxn modelId="{1FBCCE24-0840-4E55-8A6F-56EC882F8E4B}" type="presOf" srcId="{A3FD8AC0-89BA-4809-A732-EF5E234BB6B9}" destId="{C5F2267D-9D1E-4B78-97BA-07767FA1854B}" srcOrd="0" destOrd="0" presId="urn:microsoft.com/office/officeart/2005/8/layout/process4"/>
    <dgm:cxn modelId="{AF3B3447-D25C-4B80-897D-6F48F65039A9}" type="presOf" srcId="{4C6AD0DC-54ED-46F1-9DD0-78CC69277B3A}" destId="{F8BA2FF6-5BF5-401E-9C08-1ABAB07EBE78}" srcOrd="0" destOrd="0" presId="urn:microsoft.com/office/officeart/2005/8/layout/process4"/>
    <dgm:cxn modelId="{B230AB4E-E031-4668-A1AE-ABAA3C856C3F}" type="presOf" srcId="{E662C410-E0AA-40E0-BC1F-AF863D5233A9}" destId="{F613D9B0-9431-4B1D-9471-C348B4F9D7A2}" srcOrd="0" destOrd="0" presId="urn:microsoft.com/office/officeart/2005/8/layout/process4"/>
    <dgm:cxn modelId="{B912D12F-A7AC-44D6-AA5E-DC199576AE21}" type="presOf" srcId="{C3A71253-E8F8-4FD9-A521-1B3CC0F45E9F}" destId="{344A8A51-C693-4547-977B-6A8A26AD2DC5}" srcOrd="0" destOrd="0" presId="urn:microsoft.com/office/officeart/2005/8/layout/process4"/>
    <dgm:cxn modelId="{23D86BE9-6262-4DA0-A3FE-F8087AFC1957}" type="presOf" srcId="{7C450670-9F39-4CD9-B58E-3B3A448F4EB0}" destId="{5F71FF9E-DF2F-495E-B686-E6792717F101}" srcOrd="0" destOrd="0" presId="urn:microsoft.com/office/officeart/2005/8/layout/process4"/>
    <dgm:cxn modelId="{9423BFC0-AC23-49FD-822F-E9639DE30E78}" srcId="{E662C410-E0AA-40E0-BC1F-AF863D5233A9}" destId="{4C6AD0DC-54ED-46F1-9DD0-78CC69277B3A}" srcOrd="0" destOrd="0" parTransId="{8CCC4AC3-AC10-4385-A6DC-DF30C57E54D0}" sibTransId="{6C5FA25F-0253-452A-A270-97D58AA8FF11}"/>
    <dgm:cxn modelId="{8337F803-5F43-4E77-8221-96AE5C4B1C53}" srcId="{E662C410-E0AA-40E0-BC1F-AF863D5233A9}" destId="{4D625FC5-DCA6-42CD-A4F7-E5C070DBF6B3}" srcOrd="1" destOrd="0" parTransId="{5D109C7C-E177-4F5C-9FBC-ACFA3C37DAF7}" sibTransId="{4938CCC9-4E11-4701-B8EA-836B47D35A51}"/>
    <dgm:cxn modelId="{B22812CF-D7A5-4798-8309-6055B3C847DF}" type="presParOf" srcId="{F613D9B0-9431-4B1D-9471-C348B4F9D7A2}" destId="{589A1319-94C0-434A-B80C-C29EEB28E3A9}" srcOrd="0" destOrd="0" presId="urn:microsoft.com/office/officeart/2005/8/layout/process4"/>
    <dgm:cxn modelId="{FC69A2E6-336B-4EE6-B562-485267E9FED5}" type="presParOf" srcId="{589A1319-94C0-434A-B80C-C29EEB28E3A9}" destId="{5F71FF9E-DF2F-495E-B686-E6792717F101}" srcOrd="0" destOrd="0" presId="urn:microsoft.com/office/officeart/2005/8/layout/process4"/>
    <dgm:cxn modelId="{7187ECE2-778C-4413-AA9B-3A1DD54BBADE}" type="presParOf" srcId="{F613D9B0-9431-4B1D-9471-C348B4F9D7A2}" destId="{8FE58C7A-3A58-4954-8B39-BEA4830E4E2B}" srcOrd="1" destOrd="0" presId="urn:microsoft.com/office/officeart/2005/8/layout/process4"/>
    <dgm:cxn modelId="{749582D9-D4CF-43E5-B68E-D819711FAB20}" type="presParOf" srcId="{F613D9B0-9431-4B1D-9471-C348B4F9D7A2}" destId="{10B8628A-8B13-42F3-8CC5-88997C6BBDFD}" srcOrd="2" destOrd="0" presId="urn:microsoft.com/office/officeart/2005/8/layout/process4"/>
    <dgm:cxn modelId="{29F1431A-4EC9-417C-B4E2-46BF5C182224}" type="presParOf" srcId="{10B8628A-8B13-42F3-8CC5-88997C6BBDFD}" destId="{C5F2267D-9D1E-4B78-97BA-07767FA1854B}" srcOrd="0" destOrd="0" presId="urn:microsoft.com/office/officeart/2005/8/layout/process4"/>
    <dgm:cxn modelId="{C2BA6B4F-FA64-4743-A3DF-F3E3EC0C0B17}" type="presParOf" srcId="{F613D9B0-9431-4B1D-9471-C348B4F9D7A2}" destId="{906958D1-3300-4DAD-9607-37FA1DE009AD}" srcOrd="3" destOrd="0" presId="urn:microsoft.com/office/officeart/2005/8/layout/process4"/>
    <dgm:cxn modelId="{78DBEA3A-0FBD-461E-992A-7DD8433C3360}" type="presParOf" srcId="{F613D9B0-9431-4B1D-9471-C348B4F9D7A2}" destId="{1CCA1373-FDC9-488C-AB49-8A4D91C1F4E1}" srcOrd="4" destOrd="0" presId="urn:microsoft.com/office/officeart/2005/8/layout/process4"/>
    <dgm:cxn modelId="{FB38E1D1-AC3B-4041-B5EF-7C018091B7CF}" type="presParOf" srcId="{1CCA1373-FDC9-488C-AB49-8A4D91C1F4E1}" destId="{344A8A51-C693-4547-977B-6A8A26AD2DC5}" srcOrd="0" destOrd="0" presId="urn:microsoft.com/office/officeart/2005/8/layout/process4"/>
    <dgm:cxn modelId="{5156E25F-CB08-45A0-B520-3C6DD9E8F883}" type="presParOf" srcId="{F613D9B0-9431-4B1D-9471-C348B4F9D7A2}" destId="{DFB3E938-1ACE-4AD2-84F4-248C403E27C6}" srcOrd="5" destOrd="0" presId="urn:microsoft.com/office/officeart/2005/8/layout/process4"/>
    <dgm:cxn modelId="{88C82C26-7280-4E8C-B59E-89D1F17D5541}" type="presParOf" srcId="{F613D9B0-9431-4B1D-9471-C348B4F9D7A2}" destId="{3C71D147-5466-4A3D-9036-B4EF3F091AF0}" srcOrd="6" destOrd="0" presId="urn:microsoft.com/office/officeart/2005/8/layout/process4"/>
    <dgm:cxn modelId="{945FDF72-AEC0-4E21-B53D-F259B17E8046}" type="presParOf" srcId="{3C71D147-5466-4A3D-9036-B4EF3F091AF0}" destId="{5AE1E0B0-420D-473B-977A-1220CD1619C0}" srcOrd="0" destOrd="0" presId="urn:microsoft.com/office/officeart/2005/8/layout/process4"/>
    <dgm:cxn modelId="{6F324107-2CD2-4FCA-8292-B1C93573B803}" type="presParOf" srcId="{F613D9B0-9431-4B1D-9471-C348B4F9D7A2}" destId="{0DBEEA99-416A-45FC-8A5E-E700A8E7DE50}" srcOrd="7" destOrd="0" presId="urn:microsoft.com/office/officeart/2005/8/layout/process4"/>
    <dgm:cxn modelId="{EE70F35A-E842-465D-A105-6882D37F34A3}" type="presParOf" srcId="{F613D9B0-9431-4B1D-9471-C348B4F9D7A2}" destId="{9A047817-1BA4-44A7-96FA-9976D997EBF4}" srcOrd="8" destOrd="0" presId="urn:microsoft.com/office/officeart/2005/8/layout/process4"/>
    <dgm:cxn modelId="{F8EF8F21-2E13-4B13-AB44-93B7A581CD63}" type="presParOf" srcId="{9A047817-1BA4-44A7-96FA-9976D997EBF4}" destId="{F8BA2FF6-5BF5-401E-9C08-1ABAB07EBE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62C410-E0AA-40E0-BC1F-AF863D5233A9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C6AD0DC-54ED-46F1-9DD0-78CC69277B3A}">
      <dgm:prSet phldrT="[Text]"/>
      <dgm:spPr/>
      <dgm:t>
        <a:bodyPr/>
        <a:lstStyle/>
        <a:p>
          <a:r>
            <a:rPr lang="en-US" dirty="0" smtClean="0"/>
            <a:t>Establish an Evaluation Team</a:t>
          </a:r>
          <a:endParaRPr lang="en-US" dirty="0"/>
        </a:p>
      </dgm:t>
    </dgm:pt>
    <dgm:pt modelId="{8CCC4AC3-AC10-4385-A6DC-DF30C57E54D0}" type="parTrans" cxnId="{9423BFC0-AC23-49FD-822F-E9639DE30E78}">
      <dgm:prSet/>
      <dgm:spPr/>
      <dgm:t>
        <a:bodyPr/>
        <a:lstStyle/>
        <a:p>
          <a:endParaRPr lang="en-US"/>
        </a:p>
      </dgm:t>
    </dgm:pt>
    <dgm:pt modelId="{6C5FA25F-0253-452A-A270-97D58AA8FF11}" type="sibTrans" cxnId="{9423BFC0-AC23-49FD-822F-E9639DE30E78}">
      <dgm:prSet/>
      <dgm:spPr/>
      <dgm:t>
        <a:bodyPr/>
        <a:lstStyle/>
        <a:p>
          <a:endParaRPr lang="en-US"/>
        </a:p>
      </dgm:t>
    </dgm:pt>
    <dgm:pt modelId="{4D625FC5-DCA6-42CD-A4F7-E5C070DBF6B3}">
      <dgm:prSet phldrT="[Text]"/>
      <dgm:spPr/>
      <dgm:t>
        <a:bodyPr/>
        <a:lstStyle/>
        <a:p>
          <a:r>
            <a:rPr lang="en-US" baseline="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Develop a description of the program</a:t>
          </a:r>
          <a:endParaRPr lang="en-US" baseline="0" dirty="0">
            <a:solidFill>
              <a:schemeClr val="bg1"/>
            </a:solidFill>
          </a:endParaRPr>
        </a:p>
      </dgm:t>
    </dgm:pt>
    <dgm:pt modelId="{5D109C7C-E177-4F5C-9FBC-ACFA3C37DAF7}" type="parTrans" cxnId="{8337F803-5F43-4E77-8221-96AE5C4B1C53}">
      <dgm:prSet/>
      <dgm:spPr/>
      <dgm:t>
        <a:bodyPr/>
        <a:lstStyle/>
        <a:p>
          <a:endParaRPr lang="en-US"/>
        </a:p>
      </dgm:t>
    </dgm:pt>
    <dgm:pt modelId="{4938CCC9-4E11-4701-B8EA-836B47D35A51}" type="sibTrans" cxnId="{8337F803-5F43-4E77-8221-96AE5C4B1C53}">
      <dgm:prSet/>
      <dgm:spPr/>
      <dgm:t>
        <a:bodyPr/>
        <a:lstStyle/>
        <a:p>
          <a:endParaRPr lang="en-US"/>
        </a:p>
      </dgm:t>
    </dgm:pt>
    <dgm:pt modelId="{C3A71253-E8F8-4FD9-A521-1B3CC0F45E9F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Prioritize program activities for evaluation</a:t>
          </a:r>
          <a:endParaRPr lang="en-US" dirty="0"/>
        </a:p>
      </dgm:t>
    </dgm:pt>
    <dgm:pt modelId="{9AC42D21-D4B0-4A89-877B-BD5F815B458B}" type="parTrans" cxnId="{3968533D-D35B-4223-8BE2-603760E8AD80}">
      <dgm:prSet/>
      <dgm:spPr/>
      <dgm:t>
        <a:bodyPr/>
        <a:lstStyle/>
        <a:p>
          <a:endParaRPr lang="en-US"/>
        </a:p>
      </dgm:t>
    </dgm:pt>
    <dgm:pt modelId="{04D5D4BC-7D10-40F7-8712-0E1C39D2F636}" type="sibTrans" cxnId="{3968533D-D35B-4223-8BE2-603760E8AD80}">
      <dgm:prSet/>
      <dgm:spPr/>
      <dgm:t>
        <a:bodyPr/>
        <a:lstStyle/>
        <a:p>
          <a:endParaRPr lang="en-US"/>
        </a:p>
      </dgm:t>
    </dgm:pt>
    <dgm:pt modelId="{7C450670-9F39-4CD9-B58E-3B3A448F4EB0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Develop a communication plan</a:t>
          </a:r>
          <a:endParaRPr lang="en-US" dirty="0"/>
        </a:p>
      </dgm:t>
    </dgm:pt>
    <dgm:pt modelId="{0B511C0E-8703-4BF6-87DA-218078E7295F}" type="parTrans" cxnId="{0092AF76-9665-41B9-A612-3DA756BCF1D5}">
      <dgm:prSet/>
      <dgm:spPr/>
      <dgm:t>
        <a:bodyPr/>
        <a:lstStyle/>
        <a:p>
          <a:endParaRPr lang="en-US"/>
        </a:p>
      </dgm:t>
    </dgm:pt>
    <dgm:pt modelId="{F746870A-6525-4378-8022-BB7C080B7F02}" type="sibTrans" cxnId="{0092AF76-9665-41B9-A612-3DA756BCF1D5}">
      <dgm:prSet/>
      <dgm:spPr/>
      <dgm:t>
        <a:bodyPr/>
        <a:lstStyle/>
        <a:p>
          <a:endParaRPr lang="en-US"/>
        </a:p>
      </dgm:t>
    </dgm:pt>
    <dgm:pt modelId="{A3FD8AC0-89BA-4809-A732-EF5E234BB6B9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Evaluation design and elements</a:t>
          </a:r>
          <a:endParaRPr lang="en-US" dirty="0"/>
        </a:p>
      </dgm:t>
    </dgm:pt>
    <dgm:pt modelId="{D7D03817-AB49-4175-93B4-86CD6BDD2FD6}" type="parTrans" cxnId="{C3BB6AEA-A198-4F5D-9690-00AC1F7C7186}">
      <dgm:prSet/>
      <dgm:spPr/>
      <dgm:t>
        <a:bodyPr/>
        <a:lstStyle/>
        <a:p>
          <a:endParaRPr lang="en-US"/>
        </a:p>
      </dgm:t>
    </dgm:pt>
    <dgm:pt modelId="{AC87CF77-C8DC-4525-B508-6C0A91B66AB0}" type="sibTrans" cxnId="{C3BB6AEA-A198-4F5D-9690-00AC1F7C7186}">
      <dgm:prSet/>
      <dgm:spPr/>
      <dgm:t>
        <a:bodyPr/>
        <a:lstStyle/>
        <a:p>
          <a:endParaRPr lang="en-US"/>
        </a:p>
      </dgm:t>
    </dgm:pt>
    <dgm:pt modelId="{F613D9B0-9431-4B1D-9471-C348B4F9D7A2}" type="pres">
      <dgm:prSet presAssocID="{E662C410-E0AA-40E0-BC1F-AF863D523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A1319-94C0-434A-B80C-C29EEB28E3A9}" type="pres">
      <dgm:prSet presAssocID="{7C450670-9F39-4CD9-B58E-3B3A448F4EB0}" presName="boxAndChildren" presStyleCnt="0"/>
      <dgm:spPr/>
    </dgm:pt>
    <dgm:pt modelId="{5F71FF9E-DF2F-495E-B686-E6792717F101}" type="pres">
      <dgm:prSet presAssocID="{7C450670-9F39-4CD9-B58E-3B3A448F4EB0}" presName="parentTextBox" presStyleLbl="node1" presStyleIdx="0" presStyleCnt="5"/>
      <dgm:spPr/>
      <dgm:t>
        <a:bodyPr/>
        <a:lstStyle/>
        <a:p>
          <a:endParaRPr lang="en-US"/>
        </a:p>
      </dgm:t>
    </dgm:pt>
    <dgm:pt modelId="{8FE58C7A-3A58-4954-8B39-BEA4830E4E2B}" type="pres">
      <dgm:prSet presAssocID="{AC87CF77-C8DC-4525-B508-6C0A91B66AB0}" presName="sp" presStyleCnt="0"/>
      <dgm:spPr/>
    </dgm:pt>
    <dgm:pt modelId="{10B8628A-8B13-42F3-8CC5-88997C6BBDFD}" type="pres">
      <dgm:prSet presAssocID="{A3FD8AC0-89BA-4809-A732-EF5E234BB6B9}" presName="arrowAndChildren" presStyleCnt="0"/>
      <dgm:spPr/>
    </dgm:pt>
    <dgm:pt modelId="{C5F2267D-9D1E-4B78-97BA-07767FA1854B}" type="pres">
      <dgm:prSet presAssocID="{A3FD8AC0-89BA-4809-A732-EF5E234BB6B9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06958D1-3300-4DAD-9607-37FA1DE009AD}" type="pres">
      <dgm:prSet presAssocID="{04D5D4BC-7D10-40F7-8712-0E1C39D2F636}" presName="sp" presStyleCnt="0"/>
      <dgm:spPr/>
    </dgm:pt>
    <dgm:pt modelId="{1CCA1373-FDC9-488C-AB49-8A4D91C1F4E1}" type="pres">
      <dgm:prSet presAssocID="{C3A71253-E8F8-4FD9-A521-1B3CC0F45E9F}" presName="arrowAndChildren" presStyleCnt="0"/>
      <dgm:spPr/>
    </dgm:pt>
    <dgm:pt modelId="{344A8A51-C693-4547-977B-6A8A26AD2DC5}" type="pres">
      <dgm:prSet presAssocID="{C3A71253-E8F8-4FD9-A521-1B3CC0F45E9F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DFB3E938-1ACE-4AD2-84F4-248C403E27C6}" type="pres">
      <dgm:prSet presAssocID="{4938CCC9-4E11-4701-B8EA-836B47D35A51}" presName="sp" presStyleCnt="0"/>
      <dgm:spPr/>
    </dgm:pt>
    <dgm:pt modelId="{3C71D147-5466-4A3D-9036-B4EF3F091AF0}" type="pres">
      <dgm:prSet presAssocID="{4D625FC5-DCA6-42CD-A4F7-E5C070DBF6B3}" presName="arrowAndChildren" presStyleCnt="0"/>
      <dgm:spPr/>
    </dgm:pt>
    <dgm:pt modelId="{5AE1E0B0-420D-473B-977A-1220CD1619C0}" type="pres">
      <dgm:prSet presAssocID="{4D625FC5-DCA6-42CD-A4F7-E5C070DBF6B3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0DBEEA99-416A-45FC-8A5E-E700A8E7DE50}" type="pres">
      <dgm:prSet presAssocID="{6C5FA25F-0253-452A-A270-97D58AA8FF11}" presName="sp" presStyleCnt="0"/>
      <dgm:spPr/>
    </dgm:pt>
    <dgm:pt modelId="{9A047817-1BA4-44A7-96FA-9976D997EBF4}" type="pres">
      <dgm:prSet presAssocID="{4C6AD0DC-54ED-46F1-9DD0-78CC69277B3A}" presName="arrowAndChildren" presStyleCnt="0"/>
      <dgm:spPr/>
    </dgm:pt>
    <dgm:pt modelId="{F8BA2FF6-5BF5-401E-9C08-1ABAB07EBE78}" type="pres">
      <dgm:prSet presAssocID="{4C6AD0DC-54ED-46F1-9DD0-78CC69277B3A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3968533D-D35B-4223-8BE2-603760E8AD80}" srcId="{E662C410-E0AA-40E0-BC1F-AF863D5233A9}" destId="{C3A71253-E8F8-4FD9-A521-1B3CC0F45E9F}" srcOrd="2" destOrd="0" parTransId="{9AC42D21-D4B0-4A89-877B-BD5F815B458B}" sibTransId="{04D5D4BC-7D10-40F7-8712-0E1C39D2F636}"/>
    <dgm:cxn modelId="{0092AF76-9665-41B9-A612-3DA756BCF1D5}" srcId="{E662C410-E0AA-40E0-BC1F-AF863D5233A9}" destId="{7C450670-9F39-4CD9-B58E-3B3A448F4EB0}" srcOrd="4" destOrd="0" parTransId="{0B511C0E-8703-4BF6-87DA-218078E7295F}" sibTransId="{F746870A-6525-4378-8022-BB7C080B7F02}"/>
    <dgm:cxn modelId="{C3BB6AEA-A198-4F5D-9690-00AC1F7C7186}" srcId="{E662C410-E0AA-40E0-BC1F-AF863D5233A9}" destId="{A3FD8AC0-89BA-4809-A732-EF5E234BB6B9}" srcOrd="3" destOrd="0" parTransId="{D7D03817-AB49-4175-93B4-86CD6BDD2FD6}" sibTransId="{AC87CF77-C8DC-4525-B508-6C0A91B66AB0}"/>
    <dgm:cxn modelId="{E8347B37-F6E6-4631-8AB5-7C5A670D2FA7}" type="presOf" srcId="{4C6AD0DC-54ED-46F1-9DD0-78CC69277B3A}" destId="{F8BA2FF6-5BF5-401E-9C08-1ABAB07EBE78}" srcOrd="0" destOrd="0" presId="urn:microsoft.com/office/officeart/2005/8/layout/process4"/>
    <dgm:cxn modelId="{FC294535-CF2E-41C3-842A-5D39573C2F39}" type="presOf" srcId="{4D625FC5-DCA6-42CD-A4F7-E5C070DBF6B3}" destId="{5AE1E0B0-420D-473B-977A-1220CD1619C0}" srcOrd="0" destOrd="0" presId="urn:microsoft.com/office/officeart/2005/8/layout/process4"/>
    <dgm:cxn modelId="{068F5F2F-1B2C-4E5B-8689-E81E27F6E22A}" type="presOf" srcId="{A3FD8AC0-89BA-4809-A732-EF5E234BB6B9}" destId="{C5F2267D-9D1E-4B78-97BA-07767FA1854B}" srcOrd="0" destOrd="0" presId="urn:microsoft.com/office/officeart/2005/8/layout/process4"/>
    <dgm:cxn modelId="{DA716354-3032-4E2C-92B1-F9CC4DB54106}" type="presOf" srcId="{E662C410-E0AA-40E0-BC1F-AF863D5233A9}" destId="{F613D9B0-9431-4B1D-9471-C348B4F9D7A2}" srcOrd="0" destOrd="0" presId="urn:microsoft.com/office/officeart/2005/8/layout/process4"/>
    <dgm:cxn modelId="{9423BFC0-AC23-49FD-822F-E9639DE30E78}" srcId="{E662C410-E0AA-40E0-BC1F-AF863D5233A9}" destId="{4C6AD0DC-54ED-46F1-9DD0-78CC69277B3A}" srcOrd="0" destOrd="0" parTransId="{8CCC4AC3-AC10-4385-A6DC-DF30C57E54D0}" sibTransId="{6C5FA25F-0253-452A-A270-97D58AA8FF11}"/>
    <dgm:cxn modelId="{8337F803-5F43-4E77-8221-96AE5C4B1C53}" srcId="{E662C410-E0AA-40E0-BC1F-AF863D5233A9}" destId="{4D625FC5-DCA6-42CD-A4F7-E5C070DBF6B3}" srcOrd="1" destOrd="0" parTransId="{5D109C7C-E177-4F5C-9FBC-ACFA3C37DAF7}" sibTransId="{4938CCC9-4E11-4701-B8EA-836B47D35A51}"/>
    <dgm:cxn modelId="{DDAD6CC7-030B-41D1-9D1E-8ED11AFBCC20}" type="presOf" srcId="{C3A71253-E8F8-4FD9-A521-1B3CC0F45E9F}" destId="{344A8A51-C693-4547-977B-6A8A26AD2DC5}" srcOrd="0" destOrd="0" presId="urn:microsoft.com/office/officeart/2005/8/layout/process4"/>
    <dgm:cxn modelId="{B1B31CF0-9678-400E-B8F0-F5F976E16FE0}" type="presOf" srcId="{7C450670-9F39-4CD9-B58E-3B3A448F4EB0}" destId="{5F71FF9E-DF2F-495E-B686-E6792717F101}" srcOrd="0" destOrd="0" presId="urn:microsoft.com/office/officeart/2005/8/layout/process4"/>
    <dgm:cxn modelId="{D1A85BAF-FA32-43C1-B9A2-635D66AC27A2}" type="presParOf" srcId="{F613D9B0-9431-4B1D-9471-C348B4F9D7A2}" destId="{589A1319-94C0-434A-B80C-C29EEB28E3A9}" srcOrd="0" destOrd="0" presId="urn:microsoft.com/office/officeart/2005/8/layout/process4"/>
    <dgm:cxn modelId="{5FF8BDA5-89BD-45B5-B1B8-E2CCCC7DFDC7}" type="presParOf" srcId="{589A1319-94C0-434A-B80C-C29EEB28E3A9}" destId="{5F71FF9E-DF2F-495E-B686-E6792717F101}" srcOrd="0" destOrd="0" presId="urn:microsoft.com/office/officeart/2005/8/layout/process4"/>
    <dgm:cxn modelId="{536E9171-A9B3-409A-BD13-1019E51F7051}" type="presParOf" srcId="{F613D9B0-9431-4B1D-9471-C348B4F9D7A2}" destId="{8FE58C7A-3A58-4954-8B39-BEA4830E4E2B}" srcOrd="1" destOrd="0" presId="urn:microsoft.com/office/officeart/2005/8/layout/process4"/>
    <dgm:cxn modelId="{EC508EA5-18A5-416E-BDD1-0E229A264311}" type="presParOf" srcId="{F613D9B0-9431-4B1D-9471-C348B4F9D7A2}" destId="{10B8628A-8B13-42F3-8CC5-88997C6BBDFD}" srcOrd="2" destOrd="0" presId="urn:microsoft.com/office/officeart/2005/8/layout/process4"/>
    <dgm:cxn modelId="{5EB776E3-1ACB-4090-B769-F330666518CD}" type="presParOf" srcId="{10B8628A-8B13-42F3-8CC5-88997C6BBDFD}" destId="{C5F2267D-9D1E-4B78-97BA-07767FA1854B}" srcOrd="0" destOrd="0" presId="urn:microsoft.com/office/officeart/2005/8/layout/process4"/>
    <dgm:cxn modelId="{87B9E81A-27E6-427F-8005-6F2DEC7B6855}" type="presParOf" srcId="{F613D9B0-9431-4B1D-9471-C348B4F9D7A2}" destId="{906958D1-3300-4DAD-9607-37FA1DE009AD}" srcOrd="3" destOrd="0" presId="urn:microsoft.com/office/officeart/2005/8/layout/process4"/>
    <dgm:cxn modelId="{C71D4DFC-AEB3-4A28-A09B-FCA94BDCE9DF}" type="presParOf" srcId="{F613D9B0-9431-4B1D-9471-C348B4F9D7A2}" destId="{1CCA1373-FDC9-488C-AB49-8A4D91C1F4E1}" srcOrd="4" destOrd="0" presId="urn:microsoft.com/office/officeart/2005/8/layout/process4"/>
    <dgm:cxn modelId="{9ACC8E11-55E8-4ABD-9CDE-DDB27043EDA1}" type="presParOf" srcId="{1CCA1373-FDC9-488C-AB49-8A4D91C1F4E1}" destId="{344A8A51-C693-4547-977B-6A8A26AD2DC5}" srcOrd="0" destOrd="0" presId="urn:microsoft.com/office/officeart/2005/8/layout/process4"/>
    <dgm:cxn modelId="{EB610A68-1159-4356-B900-17EB468051F8}" type="presParOf" srcId="{F613D9B0-9431-4B1D-9471-C348B4F9D7A2}" destId="{DFB3E938-1ACE-4AD2-84F4-248C403E27C6}" srcOrd="5" destOrd="0" presId="urn:microsoft.com/office/officeart/2005/8/layout/process4"/>
    <dgm:cxn modelId="{AE7965CE-7985-4DDB-9D19-5DE0010E06D0}" type="presParOf" srcId="{F613D9B0-9431-4B1D-9471-C348B4F9D7A2}" destId="{3C71D147-5466-4A3D-9036-B4EF3F091AF0}" srcOrd="6" destOrd="0" presId="urn:microsoft.com/office/officeart/2005/8/layout/process4"/>
    <dgm:cxn modelId="{A4CD9C6C-F883-405A-ACCF-B331FEB2042B}" type="presParOf" srcId="{3C71D147-5466-4A3D-9036-B4EF3F091AF0}" destId="{5AE1E0B0-420D-473B-977A-1220CD1619C0}" srcOrd="0" destOrd="0" presId="urn:microsoft.com/office/officeart/2005/8/layout/process4"/>
    <dgm:cxn modelId="{2CA26981-2474-43E4-B6D6-5D0C21E49605}" type="presParOf" srcId="{F613D9B0-9431-4B1D-9471-C348B4F9D7A2}" destId="{0DBEEA99-416A-45FC-8A5E-E700A8E7DE50}" srcOrd="7" destOrd="0" presId="urn:microsoft.com/office/officeart/2005/8/layout/process4"/>
    <dgm:cxn modelId="{CFDC8127-AAED-4D97-8246-4F77B4B750BE}" type="presParOf" srcId="{F613D9B0-9431-4B1D-9471-C348B4F9D7A2}" destId="{9A047817-1BA4-44A7-96FA-9976D997EBF4}" srcOrd="8" destOrd="0" presId="urn:microsoft.com/office/officeart/2005/8/layout/process4"/>
    <dgm:cxn modelId="{34F8D9D9-64DC-46F6-89A3-BA7AB7F3F7A1}" type="presParOf" srcId="{9A047817-1BA4-44A7-96FA-9976D997EBF4}" destId="{F8BA2FF6-5BF5-401E-9C08-1ABAB07EBE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62C410-E0AA-40E0-BC1F-AF863D5233A9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C6AD0DC-54ED-46F1-9DD0-78CC69277B3A}">
      <dgm:prSet phldrT="[Text]"/>
      <dgm:spPr/>
      <dgm:t>
        <a:bodyPr/>
        <a:lstStyle/>
        <a:p>
          <a:r>
            <a:rPr lang="en-US" dirty="0" smtClean="0"/>
            <a:t>Establish an Evaluation Team</a:t>
          </a:r>
          <a:endParaRPr lang="en-US" dirty="0"/>
        </a:p>
      </dgm:t>
    </dgm:pt>
    <dgm:pt modelId="{8CCC4AC3-AC10-4385-A6DC-DF30C57E54D0}" type="parTrans" cxnId="{9423BFC0-AC23-49FD-822F-E9639DE30E78}">
      <dgm:prSet/>
      <dgm:spPr/>
      <dgm:t>
        <a:bodyPr/>
        <a:lstStyle/>
        <a:p>
          <a:endParaRPr lang="en-US"/>
        </a:p>
      </dgm:t>
    </dgm:pt>
    <dgm:pt modelId="{6C5FA25F-0253-452A-A270-97D58AA8FF11}" type="sibTrans" cxnId="{9423BFC0-AC23-49FD-822F-E9639DE30E78}">
      <dgm:prSet/>
      <dgm:spPr/>
      <dgm:t>
        <a:bodyPr/>
        <a:lstStyle/>
        <a:p>
          <a:endParaRPr lang="en-US"/>
        </a:p>
      </dgm:t>
    </dgm:pt>
    <dgm:pt modelId="{4D625FC5-DCA6-42CD-A4F7-E5C070DBF6B3}">
      <dgm:prSet phldrT="[Text]"/>
      <dgm:spPr/>
      <dgm:t>
        <a:bodyPr/>
        <a:lstStyle/>
        <a:p>
          <a:r>
            <a:rPr lang="en-US" baseline="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Develop a description of the program</a:t>
          </a:r>
          <a:endParaRPr lang="en-US" baseline="0" dirty="0">
            <a:solidFill>
              <a:schemeClr val="bg1"/>
            </a:solidFill>
          </a:endParaRPr>
        </a:p>
      </dgm:t>
    </dgm:pt>
    <dgm:pt modelId="{5D109C7C-E177-4F5C-9FBC-ACFA3C37DAF7}" type="parTrans" cxnId="{8337F803-5F43-4E77-8221-96AE5C4B1C53}">
      <dgm:prSet/>
      <dgm:spPr/>
      <dgm:t>
        <a:bodyPr/>
        <a:lstStyle/>
        <a:p>
          <a:endParaRPr lang="en-US"/>
        </a:p>
      </dgm:t>
    </dgm:pt>
    <dgm:pt modelId="{4938CCC9-4E11-4701-B8EA-836B47D35A51}" type="sibTrans" cxnId="{8337F803-5F43-4E77-8221-96AE5C4B1C53}">
      <dgm:prSet/>
      <dgm:spPr/>
      <dgm:t>
        <a:bodyPr/>
        <a:lstStyle/>
        <a:p>
          <a:endParaRPr lang="en-US"/>
        </a:p>
      </dgm:t>
    </dgm:pt>
    <dgm:pt modelId="{C3A71253-E8F8-4FD9-A521-1B3CC0F45E9F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Prioritize program activities for evaluation</a:t>
          </a:r>
          <a:endParaRPr lang="en-US" dirty="0"/>
        </a:p>
      </dgm:t>
    </dgm:pt>
    <dgm:pt modelId="{9AC42D21-D4B0-4A89-877B-BD5F815B458B}" type="parTrans" cxnId="{3968533D-D35B-4223-8BE2-603760E8AD80}">
      <dgm:prSet/>
      <dgm:spPr/>
      <dgm:t>
        <a:bodyPr/>
        <a:lstStyle/>
        <a:p>
          <a:endParaRPr lang="en-US"/>
        </a:p>
      </dgm:t>
    </dgm:pt>
    <dgm:pt modelId="{04D5D4BC-7D10-40F7-8712-0E1C39D2F636}" type="sibTrans" cxnId="{3968533D-D35B-4223-8BE2-603760E8AD80}">
      <dgm:prSet/>
      <dgm:spPr/>
      <dgm:t>
        <a:bodyPr/>
        <a:lstStyle/>
        <a:p>
          <a:endParaRPr lang="en-US"/>
        </a:p>
      </dgm:t>
    </dgm:pt>
    <dgm:pt modelId="{7C450670-9F39-4CD9-B58E-3B3A448F4EB0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Develop a communication plan</a:t>
          </a:r>
          <a:endParaRPr lang="en-US" dirty="0"/>
        </a:p>
      </dgm:t>
    </dgm:pt>
    <dgm:pt modelId="{0B511C0E-8703-4BF6-87DA-218078E7295F}" type="parTrans" cxnId="{0092AF76-9665-41B9-A612-3DA756BCF1D5}">
      <dgm:prSet/>
      <dgm:spPr/>
      <dgm:t>
        <a:bodyPr/>
        <a:lstStyle/>
        <a:p>
          <a:endParaRPr lang="en-US"/>
        </a:p>
      </dgm:t>
    </dgm:pt>
    <dgm:pt modelId="{F746870A-6525-4378-8022-BB7C080B7F02}" type="sibTrans" cxnId="{0092AF76-9665-41B9-A612-3DA756BCF1D5}">
      <dgm:prSet/>
      <dgm:spPr/>
      <dgm:t>
        <a:bodyPr/>
        <a:lstStyle/>
        <a:p>
          <a:endParaRPr lang="en-US"/>
        </a:p>
      </dgm:t>
    </dgm:pt>
    <dgm:pt modelId="{A3FD8AC0-89BA-4809-A732-EF5E234BB6B9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Evaluation design and elements</a:t>
          </a:r>
          <a:endParaRPr lang="en-US" dirty="0"/>
        </a:p>
      </dgm:t>
    </dgm:pt>
    <dgm:pt modelId="{D7D03817-AB49-4175-93B4-86CD6BDD2FD6}" type="parTrans" cxnId="{C3BB6AEA-A198-4F5D-9690-00AC1F7C7186}">
      <dgm:prSet/>
      <dgm:spPr/>
      <dgm:t>
        <a:bodyPr/>
        <a:lstStyle/>
        <a:p>
          <a:endParaRPr lang="en-US"/>
        </a:p>
      </dgm:t>
    </dgm:pt>
    <dgm:pt modelId="{AC87CF77-C8DC-4525-B508-6C0A91B66AB0}" type="sibTrans" cxnId="{C3BB6AEA-A198-4F5D-9690-00AC1F7C7186}">
      <dgm:prSet/>
      <dgm:spPr/>
      <dgm:t>
        <a:bodyPr/>
        <a:lstStyle/>
        <a:p>
          <a:endParaRPr lang="en-US"/>
        </a:p>
      </dgm:t>
    </dgm:pt>
    <dgm:pt modelId="{F613D9B0-9431-4B1D-9471-C348B4F9D7A2}" type="pres">
      <dgm:prSet presAssocID="{E662C410-E0AA-40E0-BC1F-AF863D523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A1319-94C0-434A-B80C-C29EEB28E3A9}" type="pres">
      <dgm:prSet presAssocID="{7C450670-9F39-4CD9-B58E-3B3A448F4EB0}" presName="boxAndChildren" presStyleCnt="0"/>
      <dgm:spPr/>
    </dgm:pt>
    <dgm:pt modelId="{5F71FF9E-DF2F-495E-B686-E6792717F101}" type="pres">
      <dgm:prSet presAssocID="{7C450670-9F39-4CD9-B58E-3B3A448F4EB0}" presName="parentTextBox" presStyleLbl="node1" presStyleIdx="0" presStyleCnt="5"/>
      <dgm:spPr/>
      <dgm:t>
        <a:bodyPr/>
        <a:lstStyle/>
        <a:p>
          <a:endParaRPr lang="en-US"/>
        </a:p>
      </dgm:t>
    </dgm:pt>
    <dgm:pt modelId="{8FE58C7A-3A58-4954-8B39-BEA4830E4E2B}" type="pres">
      <dgm:prSet presAssocID="{AC87CF77-C8DC-4525-B508-6C0A91B66AB0}" presName="sp" presStyleCnt="0"/>
      <dgm:spPr/>
    </dgm:pt>
    <dgm:pt modelId="{10B8628A-8B13-42F3-8CC5-88997C6BBDFD}" type="pres">
      <dgm:prSet presAssocID="{A3FD8AC0-89BA-4809-A732-EF5E234BB6B9}" presName="arrowAndChildren" presStyleCnt="0"/>
      <dgm:spPr/>
    </dgm:pt>
    <dgm:pt modelId="{C5F2267D-9D1E-4B78-97BA-07767FA1854B}" type="pres">
      <dgm:prSet presAssocID="{A3FD8AC0-89BA-4809-A732-EF5E234BB6B9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06958D1-3300-4DAD-9607-37FA1DE009AD}" type="pres">
      <dgm:prSet presAssocID="{04D5D4BC-7D10-40F7-8712-0E1C39D2F636}" presName="sp" presStyleCnt="0"/>
      <dgm:spPr/>
    </dgm:pt>
    <dgm:pt modelId="{1CCA1373-FDC9-488C-AB49-8A4D91C1F4E1}" type="pres">
      <dgm:prSet presAssocID="{C3A71253-E8F8-4FD9-A521-1B3CC0F45E9F}" presName="arrowAndChildren" presStyleCnt="0"/>
      <dgm:spPr/>
    </dgm:pt>
    <dgm:pt modelId="{344A8A51-C693-4547-977B-6A8A26AD2DC5}" type="pres">
      <dgm:prSet presAssocID="{C3A71253-E8F8-4FD9-A521-1B3CC0F45E9F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DFB3E938-1ACE-4AD2-84F4-248C403E27C6}" type="pres">
      <dgm:prSet presAssocID="{4938CCC9-4E11-4701-B8EA-836B47D35A51}" presName="sp" presStyleCnt="0"/>
      <dgm:spPr/>
    </dgm:pt>
    <dgm:pt modelId="{3C71D147-5466-4A3D-9036-B4EF3F091AF0}" type="pres">
      <dgm:prSet presAssocID="{4D625FC5-DCA6-42CD-A4F7-E5C070DBF6B3}" presName="arrowAndChildren" presStyleCnt="0"/>
      <dgm:spPr/>
    </dgm:pt>
    <dgm:pt modelId="{5AE1E0B0-420D-473B-977A-1220CD1619C0}" type="pres">
      <dgm:prSet presAssocID="{4D625FC5-DCA6-42CD-A4F7-E5C070DBF6B3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0DBEEA99-416A-45FC-8A5E-E700A8E7DE50}" type="pres">
      <dgm:prSet presAssocID="{6C5FA25F-0253-452A-A270-97D58AA8FF11}" presName="sp" presStyleCnt="0"/>
      <dgm:spPr/>
    </dgm:pt>
    <dgm:pt modelId="{9A047817-1BA4-44A7-96FA-9976D997EBF4}" type="pres">
      <dgm:prSet presAssocID="{4C6AD0DC-54ED-46F1-9DD0-78CC69277B3A}" presName="arrowAndChildren" presStyleCnt="0"/>
      <dgm:spPr/>
    </dgm:pt>
    <dgm:pt modelId="{F8BA2FF6-5BF5-401E-9C08-1ABAB07EBE78}" type="pres">
      <dgm:prSet presAssocID="{4C6AD0DC-54ED-46F1-9DD0-78CC69277B3A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ADE22C69-36F9-4260-A79E-AA4847C2C29B}" type="presOf" srcId="{C3A71253-E8F8-4FD9-A521-1B3CC0F45E9F}" destId="{344A8A51-C693-4547-977B-6A8A26AD2DC5}" srcOrd="0" destOrd="0" presId="urn:microsoft.com/office/officeart/2005/8/layout/process4"/>
    <dgm:cxn modelId="{67046A62-0F9F-42EE-B933-80D98C0074D0}" type="presOf" srcId="{4D625FC5-DCA6-42CD-A4F7-E5C070DBF6B3}" destId="{5AE1E0B0-420D-473B-977A-1220CD1619C0}" srcOrd="0" destOrd="0" presId="urn:microsoft.com/office/officeart/2005/8/layout/process4"/>
    <dgm:cxn modelId="{45D4EE83-32A3-4994-A8D4-9F7EAA65A665}" type="presOf" srcId="{A3FD8AC0-89BA-4809-A732-EF5E234BB6B9}" destId="{C5F2267D-9D1E-4B78-97BA-07767FA1854B}" srcOrd="0" destOrd="0" presId="urn:microsoft.com/office/officeart/2005/8/layout/process4"/>
    <dgm:cxn modelId="{A8D687CB-4ADE-4E0C-B17E-42CFC2C8B355}" type="presOf" srcId="{4C6AD0DC-54ED-46F1-9DD0-78CC69277B3A}" destId="{F8BA2FF6-5BF5-401E-9C08-1ABAB07EBE78}" srcOrd="0" destOrd="0" presId="urn:microsoft.com/office/officeart/2005/8/layout/process4"/>
    <dgm:cxn modelId="{5280A66F-C289-43E1-84AC-0BDD790558F1}" type="presOf" srcId="{E662C410-E0AA-40E0-BC1F-AF863D5233A9}" destId="{F613D9B0-9431-4B1D-9471-C348B4F9D7A2}" srcOrd="0" destOrd="0" presId="urn:microsoft.com/office/officeart/2005/8/layout/process4"/>
    <dgm:cxn modelId="{9423BFC0-AC23-49FD-822F-E9639DE30E78}" srcId="{E662C410-E0AA-40E0-BC1F-AF863D5233A9}" destId="{4C6AD0DC-54ED-46F1-9DD0-78CC69277B3A}" srcOrd="0" destOrd="0" parTransId="{8CCC4AC3-AC10-4385-A6DC-DF30C57E54D0}" sibTransId="{6C5FA25F-0253-452A-A270-97D58AA8FF11}"/>
    <dgm:cxn modelId="{3968533D-D35B-4223-8BE2-603760E8AD80}" srcId="{E662C410-E0AA-40E0-BC1F-AF863D5233A9}" destId="{C3A71253-E8F8-4FD9-A521-1B3CC0F45E9F}" srcOrd="2" destOrd="0" parTransId="{9AC42D21-D4B0-4A89-877B-BD5F815B458B}" sibTransId="{04D5D4BC-7D10-40F7-8712-0E1C39D2F636}"/>
    <dgm:cxn modelId="{0092AF76-9665-41B9-A612-3DA756BCF1D5}" srcId="{E662C410-E0AA-40E0-BC1F-AF863D5233A9}" destId="{7C450670-9F39-4CD9-B58E-3B3A448F4EB0}" srcOrd="4" destOrd="0" parTransId="{0B511C0E-8703-4BF6-87DA-218078E7295F}" sibTransId="{F746870A-6525-4378-8022-BB7C080B7F02}"/>
    <dgm:cxn modelId="{C3BB6AEA-A198-4F5D-9690-00AC1F7C7186}" srcId="{E662C410-E0AA-40E0-BC1F-AF863D5233A9}" destId="{A3FD8AC0-89BA-4809-A732-EF5E234BB6B9}" srcOrd="3" destOrd="0" parTransId="{D7D03817-AB49-4175-93B4-86CD6BDD2FD6}" sibTransId="{AC87CF77-C8DC-4525-B508-6C0A91B66AB0}"/>
    <dgm:cxn modelId="{194CDD99-D275-4E57-B071-8BB5D6B87778}" type="presOf" srcId="{7C450670-9F39-4CD9-B58E-3B3A448F4EB0}" destId="{5F71FF9E-DF2F-495E-B686-E6792717F101}" srcOrd="0" destOrd="0" presId="urn:microsoft.com/office/officeart/2005/8/layout/process4"/>
    <dgm:cxn modelId="{8337F803-5F43-4E77-8221-96AE5C4B1C53}" srcId="{E662C410-E0AA-40E0-BC1F-AF863D5233A9}" destId="{4D625FC5-DCA6-42CD-A4F7-E5C070DBF6B3}" srcOrd="1" destOrd="0" parTransId="{5D109C7C-E177-4F5C-9FBC-ACFA3C37DAF7}" sibTransId="{4938CCC9-4E11-4701-B8EA-836B47D35A51}"/>
    <dgm:cxn modelId="{996282F9-93D4-4E7A-8D8F-96FA44C3715C}" type="presParOf" srcId="{F613D9B0-9431-4B1D-9471-C348B4F9D7A2}" destId="{589A1319-94C0-434A-B80C-C29EEB28E3A9}" srcOrd="0" destOrd="0" presId="urn:microsoft.com/office/officeart/2005/8/layout/process4"/>
    <dgm:cxn modelId="{676331D9-009D-4FF4-AC06-6A9422A8E471}" type="presParOf" srcId="{589A1319-94C0-434A-B80C-C29EEB28E3A9}" destId="{5F71FF9E-DF2F-495E-B686-E6792717F101}" srcOrd="0" destOrd="0" presId="urn:microsoft.com/office/officeart/2005/8/layout/process4"/>
    <dgm:cxn modelId="{CB32A828-5218-4F19-9181-236E4E2DC87D}" type="presParOf" srcId="{F613D9B0-9431-4B1D-9471-C348B4F9D7A2}" destId="{8FE58C7A-3A58-4954-8B39-BEA4830E4E2B}" srcOrd="1" destOrd="0" presId="urn:microsoft.com/office/officeart/2005/8/layout/process4"/>
    <dgm:cxn modelId="{FD34BDEA-BE16-46CB-B572-8E2E9A634426}" type="presParOf" srcId="{F613D9B0-9431-4B1D-9471-C348B4F9D7A2}" destId="{10B8628A-8B13-42F3-8CC5-88997C6BBDFD}" srcOrd="2" destOrd="0" presId="urn:microsoft.com/office/officeart/2005/8/layout/process4"/>
    <dgm:cxn modelId="{2CB2599B-ABA3-493F-85DE-88499C1C286B}" type="presParOf" srcId="{10B8628A-8B13-42F3-8CC5-88997C6BBDFD}" destId="{C5F2267D-9D1E-4B78-97BA-07767FA1854B}" srcOrd="0" destOrd="0" presId="urn:microsoft.com/office/officeart/2005/8/layout/process4"/>
    <dgm:cxn modelId="{FA256CDB-5874-422E-8CCC-9BBB44F832C0}" type="presParOf" srcId="{F613D9B0-9431-4B1D-9471-C348B4F9D7A2}" destId="{906958D1-3300-4DAD-9607-37FA1DE009AD}" srcOrd="3" destOrd="0" presId="urn:microsoft.com/office/officeart/2005/8/layout/process4"/>
    <dgm:cxn modelId="{3833DC73-E755-4F16-B5DB-8A7C03B6FA1A}" type="presParOf" srcId="{F613D9B0-9431-4B1D-9471-C348B4F9D7A2}" destId="{1CCA1373-FDC9-488C-AB49-8A4D91C1F4E1}" srcOrd="4" destOrd="0" presId="urn:microsoft.com/office/officeart/2005/8/layout/process4"/>
    <dgm:cxn modelId="{256C9454-20DC-4CEA-AB33-0E2E6BD8D1A6}" type="presParOf" srcId="{1CCA1373-FDC9-488C-AB49-8A4D91C1F4E1}" destId="{344A8A51-C693-4547-977B-6A8A26AD2DC5}" srcOrd="0" destOrd="0" presId="urn:microsoft.com/office/officeart/2005/8/layout/process4"/>
    <dgm:cxn modelId="{44CA076D-067D-45EE-9C16-4ABEF3DFDA50}" type="presParOf" srcId="{F613D9B0-9431-4B1D-9471-C348B4F9D7A2}" destId="{DFB3E938-1ACE-4AD2-84F4-248C403E27C6}" srcOrd="5" destOrd="0" presId="urn:microsoft.com/office/officeart/2005/8/layout/process4"/>
    <dgm:cxn modelId="{E2F3BEBE-D961-4898-97A4-A324FF449DD6}" type="presParOf" srcId="{F613D9B0-9431-4B1D-9471-C348B4F9D7A2}" destId="{3C71D147-5466-4A3D-9036-B4EF3F091AF0}" srcOrd="6" destOrd="0" presId="urn:microsoft.com/office/officeart/2005/8/layout/process4"/>
    <dgm:cxn modelId="{19D828D7-5483-4488-A51D-5921F74706D2}" type="presParOf" srcId="{3C71D147-5466-4A3D-9036-B4EF3F091AF0}" destId="{5AE1E0B0-420D-473B-977A-1220CD1619C0}" srcOrd="0" destOrd="0" presId="urn:microsoft.com/office/officeart/2005/8/layout/process4"/>
    <dgm:cxn modelId="{31ADA8CF-4C65-460E-8AA6-8B3171F063F1}" type="presParOf" srcId="{F613D9B0-9431-4B1D-9471-C348B4F9D7A2}" destId="{0DBEEA99-416A-45FC-8A5E-E700A8E7DE50}" srcOrd="7" destOrd="0" presId="urn:microsoft.com/office/officeart/2005/8/layout/process4"/>
    <dgm:cxn modelId="{74E10E5F-4A20-4994-8B20-C5A765523E18}" type="presParOf" srcId="{F613D9B0-9431-4B1D-9471-C348B4F9D7A2}" destId="{9A047817-1BA4-44A7-96FA-9976D997EBF4}" srcOrd="8" destOrd="0" presId="urn:microsoft.com/office/officeart/2005/8/layout/process4"/>
    <dgm:cxn modelId="{6D9E9A2E-8E9D-4687-A86A-A05D8EF11161}" type="presParOf" srcId="{9A047817-1BA4-44A7-96FA-9976D997EBF4}" destId="{F8BA2FF6-5BF5-401E-9C08-1ABAB07EBE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62C410-E0AA-40E0-BC1F-AF863D5233A9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C6AD0DC-54ED-46F1-9DD0-78CC69277B3A}">
      <dgm:prSet phldrT="[Text]"/>
      <dgm:spPr/>
      <dgm:t>
        <a:bodyPr/>
        <a:lstStyle/>
        <a:p>
          <a:r>
            <a:rPr lang="en-US" dirty="0" smtClean="0"/>
            <a:t>Establish an Evaluation Team</a:t>
          </a:r>
          <a:endParaRPr lang="en-US" dirty="0"/>
        </a:p>
      </dgm:t>
    </dgm:pt>
    <dgm:pt modelId="{8CCC4AC3-AC10-4385-A6DC-DF30C57E54D0}" type="parTrans" cxnId="{9423BFC0-AC23-49FD-822F-E9639DE30E78}">
      <dgm:prSet/>
      <dgm:spPr/>
      <dgm:t>
        <a:bodyPr/>
        <a:lstStyle/>
        <a:p>
          <a:endParaRPr lang="en-US"/>
        </a:p>
      </dgm:t>
    </dgm:pt>
    <dgm:pt modelId="{6C5FA25F-0253-452A-A270-97D58AA8FF11}" type="sibTrans" cxnId="{9423BFC0-AC23-49FD-822F-E9639DE30E78}">
      <dgm:prSet/>
      <dgm:spPr/>
      <dgm:t>
        <a:bodyPr/>
        <a:lstStyle/>
        <a:p>
          <a:endParaRPr lang="en-US"/>
        </a:p>
      </dgm:t>
    </dgm:pt>
    <dgm:pt modelId="{4D625FC5-DCA6-42CD-A4F7-E5C070DBF6B3}">
      <dgm:prSet phldrT="[Text]"/>
      <dgm:spPr/>
      <dgm:t>
        <a:bodyPr/>
        <a:lstStyle/>
        <a:p>
          <a:r>
            <a:rPr lang="en-US" baseline="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Develop a description of the program</a:t>
          </a:r>
          <a:endParaRPr lang="en-US" baseline="0" dirty="0">
            <a:solidFill>
              <a:schemeClr val="bg1"/>
            </a:solidFill>
          </a:endParaRPr>
        </a:p>
      </dgm:t>
    </dgm:pt>
    <dgm:pt modelId="{5D109C7C-E177-4F5C-9FBC-ACFA3C37DAF7}" type="parTrans" cxnId="{8337F803-5F43-4E77-8221-96AE5C4B1C53}">
      <dgm:prSet/>
      <dgm:spPr/>
      <dgm:t>
        <a:bodyPr/>
        <a:lstStyle/>
        <a:p>
          <a:endParaRPr lang="en-US"/>
        </a:p>
      </dgm:t>
    </dgm:pt>
    <dgm:pt modelId="{4938CCC9-4E11-4701-B8EA-836B47D35A51}" type="sibTrans" cxnId="{8337F803-5F43-4E77-8221-96AE5C4B1C53}">
      <dgm:prSet/>
      <dgm:spPr/>
      <dgm:t>
        <a:bodyPr/>
        <a:lstStyle/>
        <a:p>
          <a:endParaRPr lang="en-US"/>
        </a:p>
      </dgm:t>
    </dgm:pt>
    <dgm:pt modelId="{C3A71253-E8F8-4FD9-A521-1B3CC0F45E9F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Prioritize program activities for evaluation</a:t>
          </a:r>
          <a:endParaRPr lang="en-US" dirty="0"/>
        </a:p>
      </dgm:t>
    </dgm:pt>
    <dgm:pt modelId="{9AC42D21-D4B0-4A89-877B-BD5F815B458B}" type="parTrans" cxnId="{3968533D-D35B-4223-8BE2-603760E8AD80}">
      <dgm:prSet/>
      <dgm:spPr/>
      <dgm:t>
        <a:bodyPr/>
        <a:lstStyle/>
        <a:p>
          <a:endParaRPr lang="en-US"/>
        </a:p>
      </dgm:t>
    </dgm:pt>
    <dgm:pt modelId="{04D5D4BC-7D10-40F7-8712-0E1C39D2F636}" type="sibTrans" cxnId="{3968533D-D35B-4223-8BE2-603760E8AD80}">
      <dgm:prSet/>
      <dgm:spPr/>
      <dgm:t>
        <a:bodyPr/>
        <a:lstStyle/>
        <a:p>
          <a:endParaRPr lang="en-US"/>
        </a:p>
      </dgm:t>
    </dgm:pt>
    <dgm:pt modelId="{7C450670-9F39-4CD9-B58E-3B3A448F4EB0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Develop a communication plan</a:t>
          </a:r>
          <a:endParaRPr lang="en-US" dirty="0"/>
        </a:p>
      </dgm:t>
    </dgm:pt>
    <dgm:pt modelId="{0B511C0E-8703-4BF6-87DA-218078E7295F}" type="parTrans" cxnId="{0092AF76-9665-41B9-A612-3DA756BCF1D5}">
      <dgm:prSet/>
      <dgm:spPr/>
      <dgm:t>
        <a:bodyPr/>
        <a:lstStyle/>
        <a:p>
          <a:endParaRPr lang="en-US"/>
        </a:p>
      </dgm:t>
    </dgm:pt>
    <dgm:pt modelId="{F746870A-6525-4378-8022-BB7C080B7F02}" type="sibTrans" cxnId="{0092AF76-9665-41B9-A612-3DA756BCF1D5}">
      <dgm:prSet/>
      <dgm:spPr/>
      <dgm:t>
        <a:bodyPr/>
        <a:lstStyle/>
        <a:p>
          <a:endParaRPr lang="en-US"/>
        </a:p>
      </dgm:t>
    </dgm:pt>
    <dgm:pt modelId="{A3FD8AC0-89BA-4809-A732-EF5E234BB6B9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Evaluation design and elements</a:t>
          </a:r>
          <a:endParaRPr lang="en-US" dirty="0"/>
        </a:p>
      </dgm:t>
    </dgm:pt>
    <dgm:pt modelId="{D7D03817-AB49-4175-93B4-86CD6BDD2FD6}" type="parTrans" cxnId="{C3BB6AEA-A198-4F5D-9690-00AC1F7C7186}">
      <dgm:prSet/>
      <dgm:spPr/>
      <dgm:t>
        <a:bodyPr/>
        <a:lstStyle/>
        <a:p>
          <a:endParaRPr lang="en-US"/>
        </a:p>
      </dgm:t>
    </dgm:pt>
    <dgm:pt modelId="{AC87CF77-C8DC-4525-B508-6C0A91B66AB0}" type="sibTrans" cxnId="{C3BB6AEA-A198-4F5D-9690-00AC1F7C7186}">
      <dgm:prSet/>
      <dgm:spPr/>
      <dgm:t>
        <a:bodyPr/>
        <a:lstStyle/>
        <a:p>
          <a:endParaRPr lang="en-US"/>
        </a:p>
      </dgm:t>
    </dgm:pt>
    <dgm:pt modelId="{F613D9B0-9431-4B1D-9471-C348B4F9D7A2}" type="pres">
      <dgm:prSet presAssocID="{E662C410-E0AA-40E0-BC1F-AF863D523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A1319-94C0-434A-B80C-C29EEB28E3A9}" type="pres">
      <dgm:prSet presAssocID="{7C450670-9F39-4CD9-B58E-3B3A448F4EB0}" presName="boxAndChildren" presStyleCnt="0"/>
      <dgm:spPr/>
    </dgm:pt>
    <dgm:pt modelId="{5F71FF9E-DF2F-495E-B686-E6792717F101}" type="pres">
      <dgm:prSet presAssocID="{7C450670-9F39-4CD9-B58E-3B3A448F4EB0}" presName="parentTextBox" presStyleLbl="node1" presStyleIdx="0" presStyleCnt="5"/>
      <dgm:spPr/>
      <dgm:t>
        <a:bodyPr/>
        <a:lstStyle/>
        <a:p>
          <a:endParaRPr lang="en-US"/>
        </a:p>
      </dgm:t>
    </dgm:pt>
    <dgm:pt modelId="{8FE58C7A-3A58-4954-8B39-BEA4830E4E2B}" type="pres">
      <dgm:prSet presAssocID="{AC87CF77-C8DC-4525-B508-6C0A91B66AB0}" presName="sp" presStyleCnt="0"/>
      <dgm:spPr/>
    </dgm:pt>
    <dgm:pt modelId="{10B8628A-8B13-42F3-8CC5-88997C6BBDFD}" type="pres">
      <dgm:prSet presAssocID="{A3FD8AC0-89BA-4809-A732-EF5E234BB6B9}" presName="arrowAndChildren" presStyleCnt="0"/>
      <dgm:spPr/>
    </dgm:pt>
    <dgm:pt modelId="{C5F2267D-9D1E-4B78-97BA-07767FA1854B}" type="pres">
      <dgm:prSet presAssocID="{A3FD8AC0-89BA-4809-A732-EF5E234BB6B9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06958D1-3300-4DAD-9607-37FA1DE009AD}" type="pres">
      <dgm:prSet presAssocID="{04D5D4BC-7D10-40F7-8712-0E1C39D2F636}" presName="sp" presStyleCnt="0"/>
      <dgm:spPr/>
    </dgm:pt>
    <dgm:pt modelId="{1CCA1373-FDC9-488C-AB49-8A4D91C1F4E1}" type="pres">
      <dgm:prSet presAssocID="{C3A71253-E8F8-4FD9-A521-1B3CC0F45E9F}" presName="arrowAndChildren" presStyleCnt="0"/>
      <dgm:spPr/>
    </dgm:pt>
    <dgm:pt modelId="{344A8A51-C693-4547-977B-6A8A26AD2DC5}" type="pres">
      <dgm:prSet presAssocID="{C3A71253-E8F8-4FD9-A521-1B3CC0F45E9F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DFB3E938-1ACE-4AD2-84F4-248C403E27C6}" type="pres">
      <dgm:prSet presAssocID="{4938CCC9-4E11-4701-B8EA-836B47D35A51}" presName="sp" presStyleCnt="0"/>
      <dgm:spPr/>
    </dgm:pt>
    <dgm:pt modelId="{3C71D147-5466-4A3D-9036-B4EF3F091AF0}" type="pres">
      <dgm:prSet presAssocID="{4D625FC5-DCA6-42CD-A4F7-E5C070DBF6B3}" presName="arrowAndChildren" presStyleCnt="0"/>
      <dgm:spPr/>
    </dgm:pt>
    <dgm:pt modelId="{5AE1E0B0-420D-473B-977A-1220CD1619C0}" type="pres">
      <dgm:prSet presAssocID="{4D625FC5-DCA6-42CD-A4F7-E5C070DBF6B3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0DBEEA99-416A-45FC-8A5E-E700A8E7DE50}" type="pres">
      <dgm:prSet presAssocID="{6C5FA25F-0253-452A-A270-97D58AA8FF11}" presName="sp" presStyleCnt="0"/>
      <dgm:spPr/>
    </dgm:pt>
    <dgm:pt modelId="{9A047817-1BA4-44A7-96FA-9976D997EBF4}" type="pres">
      <dgm:prSet presAssocID="{4C6AD0DC-54ED-46F1-9DD0-78CC69277B3A}" presName="arrowAndChildren" presStyleCnt="0"/>
      <dgm:spPr/>
    </dgm:pt>
    <dgm:pt modelId="{F8BA2FF6-5BF5-401E-9C08-1ABAB07EBE78}" type="pres">
      <dgm:prSet presAssocID="{4C6AD0DC-54ED-46F1-9DD0-78CC69277B3A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421612DC-C842-44FC-B4F9-72C2FC34207C}" type="presOf" srcId="{E662C410-E0AA-40E0-BC1F-AF863D5233A9}" destId="{F613D9B0-9431-4B1D-9471-C348B4F9D7A2}" srcOrd="0" destOrd="0" presId="urn:microsoft.com/office/officeart/2005/8/layout/process4"/>
    <dgm:cxn modelId="{3968533D-D35B-4223-8BE2-603760E8AD80}" srcId="{E662C410-E0AA-40E0-BC1F-AF863D5233A9}" destId="{C3A71253-E8F8-4FD9-A521-1B3CC0F45E9F}" srcOrd="2" destOrd="0" parTransId="{9AC42D21-D4B0-4A89-877B-BD5F815B458B}" sibTransId="{04D5D4BC-7D10-40F7-8712-0E1C39D2F636}"/>
    <dgm:cxn modelId="{0092AF76-9665-41B9-A612-3DA756BCF1D5}" srcId="{E662C410-E0AA-40E0-BC1F-AF863D5233A9}" destId="{7C450670-9F39-4CD9-B58E-3B3A448F4EB0}" srcOrd="4" destOrd="0" parTransId="{0B511C0E-8703-4BF6-87DA-218078E7295F}" sibTransId="{F746870A-6525-4378-8022-BB7C080B7F02}"/>
    <dgm:cxn modelId="{C3BB6AEA-A198-4F5D-9690-00AC1F7C7186}" srcId="{E662C410-E0AA-40E0-BC1F-AF863D5233A9}" destId="{A3FD8AC0-89BA-4809-A732-EF5E234BB6B9}" srcOrd="3" destOrd="0" parTransId="{D7D03817-AB49-4175-93B4-86CD6BDD2FD6}" sibTransId="{AC87CF77-C8DC-4525-B508-6C0A91B66AB0}"/>
    <dgm:cxn modelId="{AEF26AD9-4D3F-4CF4-BE40-4900EEFCBE7B}" type="presOf" srcId="{7C450670-9F39-4CD9-B58E-3B3A448F4EB0}" destId="{5F71FF9E-DF2F-495E-B686-E6792717F101}" srcOrd="0" destOrd="0" presId="urn:microsoft.com/office/officeart/2005/8/layout/process4"/>
    <dgm:cxn modelId="{6F007644-C512-4861-B69B-B39DB9CFBDE5}" type="presOf" srcId="{C3A71253-E8F8-4FD9-A521-1B3CC0F45E9F}" destId="{344A8A51-C693-4547-977B-6A8A26AD2DC5}" srcOrd="0" destOrd="0" presId="urn:microsoft.com/office/officeart/2005/8/layout/process4"/>
    <dgm:cxn modelId="{D55A8EB5-EDC7-4087-B4E8-601DDE839050}" type="presOf" srcId="{4C6AD0DC-54ED-46F1-9DD0-78CC69277B3A}" destId="{F8BA2FF6-5BF5-401E-9C08-1ABAB07EBE78}" srcOrd="0" destOrd="0" presId="urn:microsoft.com/office/officeart/2005/8/layout/process4"/>
    <dgm:cxn modelId="{D7AE8656-E54A-4817-8B01-D9F6DB13A809}" type="presOf" srcId="{A3FD8AC0-89BA-4809-A732-EF5E234BB6B9}" destId="{C5F2267D-9D1E-4B78-97BA-07767FA1854B}" srcOrd="0" destOrd="0" presId="urn:microsoft.com/office/officeart/2005/8/layout/process4"/>
    <dgm:cxn modelId="{9423BFC0-AC23-49FD-822F-E9639DE30E78}" srcId="{E662C410-E0AA-40E0-BC1F-AF863D5233A9}" destId="{4C6AD0DC-54ED-46F1-9DD0-78CC69277B3A}" srcOrd="0" destOrd="0" parTransId="{8CCC4AC3-AC10-4385-A6DC-DF30C57E54D0}" sibTransId="{6C5FA25F-0253-452A-A270-97D58AA8FF11}"/>
    <dgm:cxn modelId="{8337F803-5F43-4E77-8221-96AE5C4B1C53}" srcId="{E662C410-E0AA-40E0-BC1F-AF863D5233A9}" destId="{4D625FC5-DCA6-42CD-A4F7-E5C070DBF6B3}" srcOrd="1" destOrd="0" parTransId="{5D109C7C-E177-4F5C-9FBC-ACFA3C37DAF7}" sibTransId="{4938CCC9-4E11-4701-B8EA-836B47D35A51}"/>
    <dgm:cxn modelId="{554F4E89-1C81-4944-8244-81B364CC394A}" type="presOf" srcId="{4D625FC5-DCA6-42CD-A4F7-E5C070DBF6B3}" destId="{5AE1E0B0-420D-473B-977A-1220CD1619C0}" srcOrd="0" destOrd="0" presId="urn:microsoft.com/office/officeart/2005/8/layout/process4"/>
    <dgm:cxn modelId="{F718CE89-D7B9-463F-ACBC-210F5300D36F}" type="presParOf" srcId="{F613D9B0-9431-4B1D-9471-C348B4F9D7A2}" destId="{589A1319-94C0-434A-B80C-C29EEB28E3A9}" srcOrd="0" destOrd="0" presId="urn:microsoft.com/office/officeart/2005/8/layout/process4"/>
    <dgm:cxn modelId="{E6B8785B-AC3E-40AC-AD3D-2FD642A66F89}" type="presParOf" srcId="{589A1319-94C0-434A-B80C-C29EEB28E3A9}" destId="{5F71FF9E-DF2F-495E-B686-E6792717F101}" srcOrd="0" destOrd="0" presId="urn:microsoft.com/office/officeart/2005/8/layout/process4"/>
    <dgm:cxn modelId="{AD712F19-B8A8-481E-908C-E213F11F96CD}" type="presParOf" srcId="{F613D9B0-9431-4B1D-9471-C348B4F9D7A2}" destId="{8FE58C7A-3A58-4954-8B39-BEA4830E4E2B}" srcOrd="1" destOrd="0" presId="urn:microsoft.com/office/officeart/2005/8/layout/process4"/>
    <dgm:cxn modelId="{AC33FFAE-3C49-4B8F-959D-5734EA1A97AE}" type="presParOf" srcId="{F613D9B0-9431-4B1D-9471-C348B4F9D7A2}" destId="{10B8628A-8B13-42F3-8CC5-88997C6BBDFD}" srcOrd="2" destOrd="0" presId="urn:microsoft.com/office/officeart/2005/8/layout/process4"/>
    <dgm:cxn modelId="{89C630FB-5E59-48C5-9F0F-59F6113A13A7}" type="presParOf" srcId="{10B8628A-8B13-42F3-8CC5-88997C6BBDFD}" destId="{C5F2267D-9D1E-4B78-97BA-07767FA1854B}" srcOrd="0" destOrd="0" presId="urn:microsoft.com/office/officeart/2005/8/layout/process4"/>
    <dgm:cxn modelId="{29100222-73CC-4E04-9927-15EC9F9FC42B}" type="presParOf" srcId="{F613D9B0-9431-4B1D-9471-C348B4F9D7A2}" destId="{906958D1-3300-4DAD-9607-37FA1DE009AD}" srcOrd="3" destOrd="0" presId="urn:microsoft.com/office/officeart/2005/8/layout/process4"/>
    <dgm:cxn modelId="{78DBD9A3-1AA6-48D0-9905-80A44A7D6673}" type="presParOf" srcId="{F613D9B0-9431-4B1D-9471-C348B4F9D7A2}" destId="{1CCA1373-FDC9-488C-AB49-8A4D91C1F4E1}" srcOrd="4" destOrd="0" presId="urn:microsoft.com/office/officeart/2005/8/layout/process4"/>
    <dgm:cxn modelId="{D94C6867-8742-4D52-B1CA-EB17FDFF7703}" type="presParOf" srcId="{1CCA1373-FDC9-488C-AB49-8A4D91C1F4E1}" destId="{344A8A51-C693-4547-977B-6A8A26AD2DC5}" srcOrd="0" destOrd="0" presId="urn:microsoft.com/office/officeart/2005/8/layout/process4"/>
    <dgm:cxn modelId="{31492F9F-3D8F-4A6A-8AF6-B5CD4620EC09}" type="presParOf" srcId="{F613D9B0-9431-4B1D-9471-C348B4F9D7A2}" destId="{DFB3E938-1ACE-4AD2-84F4-248C403E27C6}" srcOrd="5" destOrd="0" presId="urn:microsoft.com/office/officeart/2005/8/layout/process4"/>
    <dgm:cxn modelId="{B17780F1-AA84-4F5F-ADC1-C86EA9A01E55}" type="presParOf" srcId="{F613D9B0-9431-4B1D-9471-C348B4F9D7A2}" destId="{3C71D147-5466-4A3D-9036-B4EF3F091AF0}" srcOrd="6" destOrd="0" presId="urn:microsoft.com/office/officeart/2005/8/layout/process4"/>
    <dgm:cxn modelId="{83886556-855D-4203-805B-7ADFBF0D3D0B}" type="presParOf" srcId="{3C71D147-5466-4A3D-9036-B4EF3F091AF0}" destId="{5AE1E0B0-420D-473B-977A-1220CD1619C0}" srcOrd="0" destOrd="0" presId="urn:microsoft.com/office/officeart/2005/8/layout/process4"/>
    <dgm:cxn modelId="{663C1DD5-B8BA-490C-B366-5868FCD58A56}" type="presParOf" srcId="{F613D9B0-9431-4B1D-9471-C348B4F9D7A2}" destId="{0DBEEA99-416A-45FC-8A5E-E700A8E7DE50}" srcOrd="7" destOrd="0" presId="urn:microsoft.com/office/officeart/2005/8/layout/process4"/>
    <dgm:cxn modelId="{BD6AED59-298D-4019-8413-99FE31A207B4}" type="presParOf" srcId="{F613D9B0-9431-4B1D-9471-C348B4F9D7A2}" destId="{9A047817-1BA4-44A7-96FA-9976D997EBF4}" srcOrd="8" destOrd="0" presId="urn:microsoft.com/office/officeart/2005/8/layout/process4"/>
    <dgm:cxn modelId="{969A6FAF-878C-49BF-A2AF-F1749ADEECEA}" type="presParOf" srcId="{9A047817-1BA4-44A7-96FA-9976D997EBF4}" destId="{F8BA2FF6-5BF5-401E-9C08-1ABAB07EBE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71FF9E-DF2F-495E-B686-E6792717F101}">
      <dsp:nvSpPr>
        <dsp:cNvPr id="0" name=""/>
        <dsp:cNvSpPr/>
      </dsp:nvSpPr>
      <dsp:spPr>
        <a:xfrm>
          <a:off x="0" y="3794901"/>
          <a:ext cx="5562600" cy="6225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Develop a communication plan</a:t>
          </a:r>
          <a:endParaRPr lang="en-US" sz="2200" kern="1200" dirty="0"/>
        </a:p>
      </dsp:txBody>
      <dsp:txXfrm>
        <a:off x="0" y="3794901"/>
        <a:ext cx="5562600" cy="622585"/>
      </dsp:txXfrm>
    </dsp:sp>
    <dsp:sp modelId="{C5F2267D-9D1E-4B78-97BA-07767FA1854B}">
      <dsp:nvSpPr>
        <dsp:cNvPr id="0" name=""/>
        <dsp:cNvSpPr/>
      </dsp:nvSpPr>
      <dsp:spPr>
        <a:xfrm rot="10800000">
          <a:off x="0" y="2846704"/>
          <a:ext cx="5562600" cy="957535"/>
        </a:xfrm>
        <a:prstGeom prst="upArrowCallou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Evaluation design and elements</a:t>
          </a:r>
          <a:endParaRPr lang="en-US" sz="2200" kern="1200" dirty="0"/>
        </a:p>
      </dsp:txBody>
      <dsp:txXfrm rot="10800000">
        <a:off x="0" y="2846704"/>
        <a:ext cx="5562600" cy="957535"/>
      </dsp:txXfrm>
    </dsp:sp>
    <dsp:sp modelId="{344A8A51-C693-4547-977B-6A8A26AD2DC5}">
      <dsp:nvSpPr>
        <dsp:cNvPr id="0" name=""/>
        <dsp:cNvSpPr/>
      </dsp:nvSpPr>
      <dsp:spPr>
        <a:xfrm rot="10800000">
          <a:off x="0" y="1898506"/>
          <a:ext cx="5562600" cy="957535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Prioritize program activities for evaluation</a:t>
          </a:r>
          <a:endParaRPr lang="en-US" sz="2200" kern="1200" dirty="0"/>
        </a:p>
      </dsp:txBody>
      <dsp:txXfrm rot="10800000">
        <a:off x="0" y="1898506"/>
        <a:ext cx="5562600" cy="957535"/>
      </dsp:txXfrm>
    </dsp:sp>
    <dsp:sp modelId="{5AE1E0B0-420D-473B-977A-1220CD1619C0}">
      <dsp:nvSpPr>
        <dsp:cNvPr id="0" name=""/>
        <dsp:cNvSpPr/>
      </dsp:nvSpPr>
      <dsp:spPr>
        <a:xfrm rot="10800000">
          <a:off x="0" y="950309"/>
          <a:ext cx="5562600" cy="957535"/>
        </a:xfrm>
        <a:prstGeom prst="upArrowCallou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baseline="0" dirty="0" smtClean="0">
              <a:solidFill>
                <a:schemeClr val="bg1"/>
              </a:solidFill>
              <a:hlinkClick xmlns:r="http://schemas.openxmlformats.org/officeDocument/2006/relationships" r:id="" action="ppaction://hlinksldjump"/>
            </a:rPr>
            <a:t>Develop a description of the program</a:t>
          </a:r>
          <a:endParaRPr lang="en-US" sz="2200" kern="1200" baseline="0" dirty="0">
            <a:solidFill>
              <a:schemeClr val="bg1"/>
            </a:solidFill>
          </a:endParaRPr>
        </a:p>
      </dsp:txBody>
      <dsp:txXfrm rot="10800000">
        <a:off x="0" y="950309"/>
        <a:ext cx="5562600" cy="957535"/>
      </dsp:txXfrm>
    </dsp:sp>
    <dsp:sp modelId="{F8BA2FF6-5BF5-401E-9C08-1ABAB07EBE78}">
      <dsp:nvSpPr>
        <dsp:cNvPr id="0" name=""/>
        <dsp:cNvSpPr/>
      </dsp:nvSpPr>
      <dsp:spPr>
        <a:xfrm rot="10800000">
          <a:off x="0" y="2112"/>
          <a:ext cx="5562600" cy="957535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Establish an Evaluation Team</a:t>
          </a:r>
          <a:endParaRPr lang="en-US" sz="2200" kern="1200" dirty="0"/>
        </a:p>
      </dsp:txBody>
      <dsp:txXfrm rot="10800000">
        <a:off x="0" y="2112"/>
        <a:ext cx="5562600" cy="9575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71FF9E-DF2F-495E-B686-E6792717F101}">
      <dsp:nvSpPr>
        <dsp:cNvPr id="0" name=""/>
        <dsp:cNvSpPr/>
      </dsp:nvSpPr>
      <dsp:spPr>
        <a:xfrm>
          <a:off x="0" y="3794901"/>
          <a:ext cx="5562600" cy="6225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Develop a communication plan</a:t>
          </a:r>
          <a:endParaRPr lang="en-US" sz="2200" kern="1200" dirty="0"/>
        </a:p>
      </dsp:txBody>
      <dsp:txXfrm>
        <a:off x="0" y="3794901"/>
        <a:ext cx="5562600" cy="622585"/>
      </dsp:txXfrm>
    </dsp:sp>
    <dsp:sp modelId="{C5F2267D-9D1E-4B78-97BA-07767FA1854B}">
      <dsp:nvSpPr>
        <dsp:cNvPr id="0" name=""/>
        <dsp:cNvSpPr/>
      </dsp:nvSpPr>
      <dsp:spPr>
        <a:xfrm rot="10800000">
          <a:off x="0" y="2846704"/>
          <a:ext cx="5562600" cy="957535"/>
        </a:xfrm>
        <a:prstGeom prst="upArrowCallou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Evaluation design and elements</a:t>
          </a:r>
          <a:endParaRPr lang="en-US" sz="2200" kern="1200" dirty="0"/>
        </a:p>
      </dsp:txBody>
      <dsp:txXfrm rot="10800000">
        <a:off x="0" y="2846704"/>
        <a:ext cx="5562600" cy="957535"/>
      </dsp:txXfrm>
    </dsp:sp>
    <dsp:sp modelId="{344A8A51-C693-4547-977B-6A8A26AD2DC5}">
      <dsp:nvSpPr>
        <dsp:cNvPr id="0" name=""/>
        <dsp:cNvSpPr/>
      </dsp:nvSpPr>
      <dsp:spPr>
        <a:xfrm rot="10800000">
          <a:off x="0" y="1898506"/>
          <a:ext cx="5562600" cy="957535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Prioritize program activities for evaluation</a:t>
          </a:r>
          <a:endParaRPr lang="en-US" sz="2200" kern="1200" dirty="0"/>
        </a:p>
      </dsp:txBody>
      <dsp:txXfrm rot="10800000">
        <a:off x="0" y="1898506"/>
        <a:ext cx="5562600" cy="957535"/>
      </dsp:txXfrm>
    </dsp:sp>
    <dsp:sp modelId="{5AE1E0B0-420D-473B-977A-1220CD1619C0}">
      <dsp:nvSpPr>
        <dsp:cNvPr id="0" name=""/>
        <dsp:cNvSpPr/>
      </dsp:nvSpPr>
      <dsp:spPr>
        <a:xfrm rot="10800000">
          <a:off x="0" y="950309"/>
          <a:ext cx="5562600" cy="957535"/>
        </a:xfrm>
        <a:prstGeom prst="upArrowCallou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baseline="0" dirty="0" smtClean="0">
              <a:solidFill>
                <a:schemeClr val="bg1"/>
              </a:solidFill>
              <a:hlinkClick xmlns:r="http://schemas.openxmlformats.org/officeDocument/2006/relationships" r:id="" action="ppaction://hlinksldjump"/>
            </a:rPr>
            <a:t>Develop a description of the program</a:t>
          </a:r>
          <a:endParaRPr lang="en-US" sz="2200" kern="1200" baseline="0" dirty="0">
            <a:solidFill>
              <a:schemeClr val="bg1"/>
            </a:solidFill>
          </a:endParaRPr>
        </a:p>
      </dsp:txBody>
      <dsp:txXfrm rot="10800000">
        <a:off x="0" y="950309"/>
        <a:ext cx="5562600" cy="957535"/>
      </dsp:txXfrm>
    </dsp:sp>
    <dsp:sp modelId="{F8BA2FF6-5BF5-401E-9C08-1ABAB07EBE78}">
      <dsp:nvSpPr>
        <dsp:cNvPr id="0" name=""/>
        <dsp:cNvSpPr/>
      </dsp:nvSpPr>
      <dsp:spPr>
        <a:xfrm rot="10800000">
          <a:off x="0" y="2112"/>
          <a:ext cx="5562600" cy="957535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Establish an Evaluation Team</a:t>
          </a:r>
          <a:endParaRPr lang="en-US" sz="2200" kern="1200" dirty="0"/>
        </a:p>
      </dsp:txBody>
      <dsp:txXfrm rot="10800000">
        <a:off x="0" y="2112"/>
        <a:ext cx="5562600" cy="9575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71FF9E-DF2F-495E-B686-E6792717F101}">
      <dsp:nvSpPr>
        <dsp:cNvPr id="0" name=""/>
        <dsp:cNvSpPr/>
      </dsp:nvSpPr>
      <dsp:spPr>
        <a:xfrm>
          <a:off x="0" y="3794901"/>
          <a:ext cx="5562600" cy="6225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Develop a communication plan</a:t>
          </a:r>
          <a:endParaRPr lang="en-US" sz="2200" kern="1200" dirty="0"/>
        </a:p>
      </dsp:txBody>
      <dsp:txXfrm>
        <a:off x="0" y="3794901"/>
        <a:ext cx="5562600" cy="622585"/>
      </dsp:txXfrm>
    </dsp:sp>
    <dsp:sp modelId="{C5F2267D-9D1E-4B78-97BA-07767FA1854B}">
      <dsp:nvSpPr>
        <dsp:cNvPr id="0" name=""/>
        <dsp:cNvSpPr/>
      </dsp:nvSpPr>
      <dsp:spPr>
        <a:xfrm rot="10800000">
          <a:off x="0" y="2846704"/>
          <a:ext cx="5562600" cy="957535"/>
        </a:xfrm>
        <a:prstGeom prst="upArrowCallou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Evaluation design and elements</a:t>
          </a:r>
          <a:endParaRPr lang="en-US" sz="2200" kern="1200" dirty="0"/>
        </a:p>
      </dsp:txBody>
      <dsp:txXfrm rot="10800000">
        <a:off x="0" y="2846704"/>
        <a:ext cx="5562600" cy="957535"/>
      </dsp:txXfrm>
    </dsp:sp>
    <dsp:sp modelId="{344A8A51-C693-4547-977B-6A8A26AD2DC5}">
      <dsp:nvSpPr>
        <dsp:cNvPr id="0" name=""/>
        <dsp:cNvSpPr/>
      </dsp:nvSpPr>
      <dsp:spPr>
        <a:xfrm rot="10800000">
          <a:off x="0" y="1898506"/>
          <a:ext cx="5562600" cy="957535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Prioritize program activities for evaluation</a:t>
          </a:r>
          <a:endParaRPr lang="en-US" sz="2200" kern="1200" dirty="0"/>
        </a:p>
      </dsp:txBody>
      <dsp:txXfrm rot="10800000">
        <a:off x="0" y="1898506"/>
        <a:ext cx="5562600" cy="957535"/>
      </dsp:txXfrm>
    </dsp:sp>
    <dsp:sp modelId="{5AE1E0B0-420D-473B-977A-1220CD1619C0}">
      <dsp:nvSpPr>
        <dsp:cNvPr id="0" name=""/>
        <dsp:cNvSpPr/>
      </dsp:nvSpPr>
      <dsp:spPr>
        <a:xfrm rot="10800000">
          <a:off x="0" y="950309"/>
          <a:ext cx="5562600" cy="957535"/>
        </a:xfrm>
        <a:prstGeom prst="upArrowCallou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baseline="0" dirty="0" smtClean="0">
              <a:solidFill>
                <a:schemeClr val="bg1"/>
              </a:solidFill>
              <a:hlinkClick xmlns:r="http://schemas.openxmlformats.org/officeDocument/2006/relationships" r:id="" action="ppaction://hlinksldjump"/>
            </a:rPr>
            <a:t>Develop a description of the program</a:t>
          </a:r>
          <a:endParaRPr lang="en-US" sz="2200" kern="1200" baseline="0" dirty="0">
            <a:solidFill>
              <a:schemeClr val="bg1"/>
            </a:solidFill>
          </a:endParaRPr>
        </a:p>
      </dsp:txBody>
      <dsp:txXfrm rot="10800000">
        <a:off x="0" y="950309"/>
        <a:ext cx="5562600" cy="957535"/>
      </dsp:txXfrm>
    </dsp:sp>
    <dsp:sp modelId="{F8BA2FF6-5BF5-401E-9C08-1ABAB07EBE78}">
      <dsp:nvSpPr>
        <dsp:cNvPr id="0" name=""/>
        <dsp:cNvSpPr/>
      </dsp:nvSpPr>
      <dsp:spPr>
        <a:xfrm rot="10800000">
          <a:off x="0" y="2112"/>
          <a:ext cx="5562600" cy="957535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Establish an Evaluation Team</a:t>
          </a:r>
          <a:endParaRPr lang="en-US" sz="2200" kern="1200" dirty="0"/>
        </a:p>
      </dsp:txBody>
      <dsp:txXfrm rot="10800000">
        <a:off x="0" y="2112"/>
        <a:ext cx="5562600" cy="95753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71FF9E-DF2F-495E-B686-E6792717F101}">
      <dsp:nvSpPr>
        <dsp:cNvPr id="0" name=""/>
        <dsp:cNvSpPr/>
      </dsp:nvSpPr>
      <dsp:spPr>
        <a:xfrm>
          <a:off x="0" y="3794901"/>
          <a:ext cx="5562600" cy="6225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Develop a communication plan</a:t>
          </a:r>
          <a:endParaRPr lang="en-US" sz="2200" kern="1200" dirty="0"/>
        </a:p>
      </dsp:txBody>
      <dsp:txXfrm>
        <a:off x="0" y="3794901"/>
        <a:ext cx="5562600" cy="622585"/>
      </dsp:txXfrm>
    </dsp:sp>
    <dsp:sp modelId="{C5F2267D-9D1E-4B78-97BA-07767FA1854B}">
      <dsp:nvSpPr>
        <dsp:cNvPr id="0" name=""/>
        <dsp:cNvSpPr/>
      </dsp:nvSpPr>
      <dsp:spPr>
        <a:xfrm rot="10800000">
          <a:off x="0" y="2846704"/>
          <a:ext cx="5562600" cy="957535"/>
        </a:xfrm>
        <a:prstGeom prst="upArrowCallou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Evaluation design and elements</a:t>
          </a:r>
          <a:endParaRPr lang="en-US" sz="2200" kern="1200" dirty="0"/>
        </a:p>
      </dsp:txBody>
      <dsp:txXfrm rot="10800000">
        <a:off x="0" y="2846704"/>
        <a:ext cx="5562600" cy="957535"/>
      </dsp:txXfrm>
    </dsp:sp>
    <dsp:sp modelId="{344A8A51-C693-4547-977B-6A8A26AD2DC5}">
      <dsp:nvSpPr>
        <dsp:cNvPr id="0" name=""/>
        <dsp:cNvSpPr/>
      </dsp:nvSpPr>
      <dsp:spPr>
        <a:xfrm rot="10800000">
          <a:off x="0" y="1898506"/>
          <a:ext cx="5562600" cy="957535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Prioritize program activities for evaluation</a:t>
          </a:r>
          <a:endParaRPr lang="en-US" sz="2200" kern="1200" dirty="0"/>
        </a:p>
      </dsp:txBody>
      <dsp:txXfrm rot="10800000">
        <a:off x="0" y="1898506"/>
        <a:ext cx="5562600" cy="957535"/>
      </dsp:txXfrm>
    </dsp:sp>
    <dsp:sp modelId="{5AE1E0B0-420D-473B-977A-1220CD1619C0}">
      <dsp:nvSpPr>
        <dsp:cNvPr id="0" name=""/>
        <dsp:cNvSpPr/>
      </dsp:nvSpPr>
      <dsp:spPr>
        <a:xfrm rot="10800000">
          <a:off x="0" y="950309"/>
          <a:ext cx="5562600" cy="957535"/>
        </a:xfrm>
        <a:prstGeom prst="upArrowCallou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baseline="0" dirty="0" smtClean="0">
              <a:solidFill>
                <a:schemeClr val="bg1"/>
              </a:solidFill>
              <a:hlinkClick xmlns:r="http://schemas.openxmlformats.org/officeDocument/2006/relationships" r:id="" action="ppaction://hlinksldjump"/>
            </a:rPr>
            <a:t>Develop a description of the program</a:t>
          </a:r>
          <a:endParaRPr lang="en-US" sz="2200" kern="1200" baseline="0" dirty="0">
            <a:solidFill>
              <a:schemeClr val="bg1"/>
            </a:solidFill>
          </a:endParaRPr>
        </a:p>
      </dsp:txBody>
      <dsp:txXfrm rot="10800000">
        <a:off x="0" y="950309"/>
        <a:ext cx="5562600" cy="957535"/>
      </dsp:txXfrm>
    </dsp:sp>
    <dsp:sp modelId="{F8BA2FF6-5BF5-401E-9C08-1ABAB07EBE78}">
      <dsp:nvSpPr>
        <dsp:cNvPr id="0" name=""/>
        <dsp:cNvSpPr/>
      </dsp:nvSpPr>
      <dsp:spPr>
        <a:xfrm rot="10800000">
          <a:off x="0" y="2112"/>
          <a:ext cx="5562600" cy="957535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Establish an Evaluation Team</a:t>
          </a:r>
          <a:endParaRPr lang="en-US" sz="2200" kern="1200" dirty="0"/>
        </a:p>
      </dsp:txBody>
      <dsp:txXfrm rot="10800000">
        <a:off x="0" y="2112"/>
        <a:ext cx="5562600" cy="95753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71FF9E-DF2F-495E-B686-E6792717F101}">
      <dsp:nvSpPr>
        <dsp:cNvPr id="0" name=""/>
        <dsp:cNvSpPr/>
      </dsp:nvSpPr>
      <dsp:spPr>
        <a:xfrm>
          <a:off x="0" y="3794901"/>
          <a:ext cx="5562600" cy="6225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Develop a communication plan</a:t>
          </a:r>
          <a:endParaRPr lang="en-US" sz="2200" kern="1200" dirty="0"/>
        </a:p>
      </dsp:txBody>
      <dsp:txXfrm>
        <a:off x="0" y="3794901"/>
        <a:ext cx="5562600" cy="622585"/>
      </dsp:txXfrm>
    </dsp:sp>
    <dsp:sp modelId="{C5F2267D-9D1E-4B78-97BA-07767FA1854B}">
      <dsp:nvSpPr>
        <dsp:cNvPr id="0" name=""/>
        <dsp:cNvSpPr/>
      </dsp:nvSpPr>
      <dsp:spPr>
        <a:xfrm rot="10800000">
          <a:off x="0" y="2846704"/>
          <a:ext cx="5562600" cy="957535"/>
        </a:xfrm>
        <a:prstGeom prst="upArrowCallou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Evaluation design and elements</a:t>
          </a:r>
          <a:endParaRPr lang="en-US" sz="2200" kern="1200" dirty="0"/>
        </a:p>
      </dsp:txBody>
      <dsp:txXfrm rot="10800000">
        <a:off x="0" y="2846704"/>
        <a:ext cx="5562600" cy="957535"/>
      </dsp:txXfrm>
    </dsp:sp>
    <dsp:sp modelId="{344A8A51-C693-4547-977B-6A8A26AD2DC5}">
      <dsp:nvSpPr>
        <dsp:cNvPr id="0" name=""/>
        <dsp:cNvSpPr/>
      </dsp:nvSpPr>
      <dsp:spPr>
        <a:xfrm rot="10800000">
          <a:off x="0" y="1898506"/>
          <a:ext cx="5562600" cy="957535"/>
        </a:xfrm>
        <a:prstGeom prst="upArrowCallou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" action="ppaction://hlinksldjump"/>
            </a:rPr>
            <a:t>Prioritize program activities for evaluation</a:t>
          </a:r>
          <a:endParaRPr lang="en-US" sz="2200" kern="1200" dirty="0"/>
        </a:p>
      </dsp:txBody>
      <dsp:txXfrm rot="10800000">
        <a:off x="0" y="1898506"/>
        <a:ext cx="5562600" cy="957535"/>
      </dsp:txXfrm>
    </dsp:sp>
    <dsp:sp modelId="{5AE1E0B0-420D-473B-977A-1220CD1619C0}">
      <dsp:nvSpPr>
        <dsp:cNvPr id="0" name=""/>
        <dsp:cNvSpPr/>
      </dsp:nvSpPr>
      <dsp:spPr>
        <a:xfrm rot="10800000">
          <a:off x="0" y="950309"/>
          <a:ext cx="5562600" cy="957535"/>
        </a:xfrm>
        <a:prstGeom prst="upArrowCallou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baseline="0" dirty="0" smtClean="0">
              <a:solidFill>
                <a:schemeClr val="bg1"/>
              </a:solidFill>
              <a:hlinkClick xmlns:r="http://schemas.openxmlformats.org/officeDocument/2006/relationships" r:id="" action="ppaction://hlinksldjump"/>
            </a:rPr>
            <a:t>Develop a description of the program</a:t>
          </a:r>
          <a:endParaRPr lang="en-US" sz="2200" kern="1200" baseline="0" dirty="0">
            <a:solidFill>
              <a:schemeClr val="bg1"/>
            </a:solidFill>
          </a:endParaRPr>
        </a:p>
      </dsp:txBody>
      <dsp:txXfrm rot="10800000">
        <a:off x="0" y="950309"/>
        <a:ext cx="5562600" cy="957535"/>
      </dsp:txXfrm>
    </dsp:sp>
    <dsp:sp modelId="{F8BA2FF6-5BF5-401E-9C08-1ABAB07EBE78}">
      <dsp:nvSpPr>
        <dsp:cNvPr id="0" name=""/>
        <dsp:cNvSpPr/>
      </dsp:nvSpPr>
      <dsp:spPr>
        <a:xfrm rot="10800000">
          <a:off x="0" y="2112"/>
          <a:ext cx="5562600" cy="957535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Establish an Evaluation Team</a:t>
          </a:r>
          <a:endParaRPr lang="en-US" sz="2200" kern="1200" dirty="0"/>
        </a:p>
      </dsp:txBody>
      <dsp:txXfrm rot="10800000">
        <a:off x="0" y="2112"/>
        <a:ext cx="5562600" cy="957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949965-BC9A-4294-9D5E-97D74D397FA5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353D13-F998-4A64-A4C1-5C67999DB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80F769-88CD-4288-99DB-BF538EEDED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5CC45B-D5F8-48E4-BAE8-D320AE6F51F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81C6B2-E463-47DD-9512-363CE07BA2D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Use of other models by people in the group?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153339-8FB5-4FA8-8D31-EBAEC6BB4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0F00F4-4B35-4C65-8B4A-9F6B61F922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054BC5-79D0-4ED1-8040-B6266C75B9C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9012CE-E728-4F1E-BBC1-E2362B43085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A412F2-3B17-4B3E-BD50-A1DBB3897DE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1D34CF-B513-445D-A5A8-FEA432A9E8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0B45CA-3634-4867-A8F4-5992EA7BDEF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F6BE89-A4D5-4730-A090-AA870A99A65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5D08FA-393A-4DFF-AA33-07D77B5E63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90FA6A-4B40-494C-9713-AF16C74A55B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6F58E0-38B1-4BD5-A9F0-A33D4F0BFF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2B5D7D-2059-4E65-B13D-7753F1FF883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2583CD-B955-4408-BBA4-5A4D949FAA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89DF4E-6422-452D-8318-02AEA576659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BFEE59-EF9D-494B-A68D-386219E6DA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CD22BE-12DE-4DF9-8D4E-9AA3B304060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9D6364-0F82-401F-8E5C-4533D827C4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46E0-F02D-4583-9335-A936FE0ED148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64E78-80E0-45CC-9DDE-56CFCA82C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F8484-C022-4B6F-BECA-951D13BFA12A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B9744-9B20-43A1-922E-34DD6DECE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8468E-6430-4F9C-BD15-15F8CA186554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088C5-F81B-482C-B80D-1A2483523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F055F-3D0F-4D82-BD27-71D55298674D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2225-8769-478D-9E6B-C53622485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7A2D-1629-4897-80AE-0ED6B229C2A2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0434-E342-4A18-A047-79C02D57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30B8E-080B-4500-AF29-9BFADADC98BD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2C29-61AB-4854-AD75-738AD2A5F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2337-B063-4C5D-A918-CE1F2673966E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EBD5C-995A-4566-84C5-C0293215C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D65BA-B3CC-41AF-987F-34E4E20C8021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A60E-8163-4462-A84D-AFF5770A6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70C1E-D6C1-455C-ADDB-71739CF08552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239A4-3EF5-4444-801C-23C0C46C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8AD34-BAFA-443D-A5DF-C9C3DE2F0AB5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9BF1-4092-4285-A2BD-8B0F1555B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F7748-15FF-45BD-AB06-E92FB891632F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CCDB-B953-498F-A508-216EC5EF4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D9E80-60AA-4E67-B76E-1764E5E85AEF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B5D30-8337-4926-A1E6-79F007AA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550DB-F7E5-467E-9681-CF52BC3777BF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C986-6EAD-45CB-B9BB-020235151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23A4-67D0-4565-B7F1-CF0A14E95E27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FE1B-50C3-4D95-B93E-FA7BE75FC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AC706-7228-4C18-973E-14D6322078CC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B2576-3F7A-446E-AB3F-1C5F6D9A3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2A4DC-0D1F-42F3-990A-8C4E7C527988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3159A-2893-4205-BD99-F8AEDB47B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D1418-211F-4ECF-9D3D-29FF415EA83A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7450A-A58A-431C-805B-71C1B89F3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DDCE1-57CB-4085-AF96-B7E4178FC0B9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2E2E-F0EC-423C-BCBE-01D973A3F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A60D-AB8B-406E-AD4B-4424F23EA40A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F005-E23E-4D52-B0C7-6767E97F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A0110-BDC9-4D08-99BF-943660332121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7278-D587-4603-ACEA-7B15F695A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CAB8-0E36-493E-838D-75351B05DB48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23BFD-5B0F-46D6-9ECB-D3CC4882C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B877-7967-43FB-9933-64B8869A62B0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360CB-4451-4F95-8311-59299E9F7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859AB-9829-4C4C-B8AE-1DD07F65C3DE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DAFC4-D943-4C9A-B52F-5C86A4653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E5F67-8EDB-4D5E-84C5-D6994449B09B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CF052-52FD-426D-A061-6644D8A23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E1C0BE-8B60-422F-AA5E-BCAC35CF260C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94E365-89AF-48EF-AABE-744A5AD5A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Logoblacksm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019800"/>
            <a:ext cx="11049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143000" cy="6858000"/>
          </a:xfrm>
          <a:prstGeom prst="rect">
            <a:avLst/>
          </a:prstGeom>
          <a:solidFill>
            <a:srgbClr val="306090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856139-21A9-4D75-8CC1-3BA45013894C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EC954B-C8D1-40DD-8876-4A5A965DF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5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762000"/>
            <a:ext cx="7162800" cy="2895600"/>
          </a:xfrm>
          <a:prstGeom prst="roundRect">
            <a:avLst/>
          </a:prstGeom>
          <a:solidFill>
            <a:srgbClr val="008000">
              <a:alpha val="63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6553200" cy="2362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Strategically Planning for Evaluation: Implementation and Utilization Benefits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By: Lori Sugiyama, MPH</a:t>
            </a:r>
            <a:endParaRPr lang="en-US" dirty="0"/>
          </a:p>
        </p:txBody>
      </p:sp>
      <p:pic>
        <p:nvPicPr>
          <p:cNvPr id="3079" name="Picture 2" descr="http://www.cgdev.org/userfiles/image/blog/cdc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953000"/>
            <a:ext cx="2411413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" descr="Logoblacksm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75238"/>
            <a:ext cx="2743200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" descr="S:\DFHP\BHP\BHP_Logos\UDOH_Logo\UDOH-Logo_RGB_Horz_PN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5181600"/>
            <a:ext cx="33528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772400" cy="1143000"/>
          </a:xfrm>
          <a:solidFill>
            <a:srgbClr val="36A5A8">
              <a:alpha val="80783"/>
            </a:srgbClr>
          </a:solidFill>
        </p:spPr>
        <p:txBody>
          <a:bodyPr/>
          <a:lstStyle/>
          <a:p>
            <a:pPr eaLnBrk="1" hangingPunct="1"/>
            <a:r>
              <a:rPr lang="en-US" dirty="0" smtClean="0"/>
              <a:t>Prioritize Program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eaLnBrk="1" hangingPunct="1"/>
            <a:r>
              <a:rPr lang="en-US" smtClean="0"/>
              <a:t>Nominal Group Planning Method</a:t>
            </a:r>
          </a:p>
          <a:p>
            <a:pPr eaLnBrk="1" hangingPunct="1"/>
            <a:r>
              <a:rPr lang="en-US" smtClean="0"/>
              <a:t>Simplex Method</a:t>
            </a:r>
          </a:p>
          <a:p>
            <a:pPr eaLnBrk="1" hangingPunct="1"/>
            <a:r>
              <a:rPr lang="en-US" smtClean="0"/>
              <a:t>“Quick and Colorful/Dot Method”</a:t>
            </a:r>
          </a:p>
          <a:p>
            <a:pPr eaLnBrk="1" hangingPunct="1"/>
            <a:r>
              <a:rPr lang="en-US" smtClean="0"/>
              <a:t>Criteria Weighing Method</a:t>
            </a:r>
          </a:p>
          <a:p>
            <a:pPr lvl="1" eaLnBrk="1" hangingPunct="1"/>
            <a:r>
              <a:rPr lang="en-US" smtClean="0"/>
              <a:t>Develop prioritization criteria</a:t>
            </a:r>
          </a:p>
          <a:p>
            <a:pPr lvl="1" eaLnBrk="1" hangingPunct="1"/>
            <a:r>
              <a:rPr lang="en-US" smtClean="0"/>
              <a:t>Apply the criteria to the activities</a:t>
            </a:r>
          </a:p>
          <a:p>
            <a:pPr lvl="1" eaLnBrk="1" hangingPunct="1"/>
            <a:r>
              <a:rPr lang="en-US" smtClean="0"/>
              <a:t>Give a numerical value for criteria selected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3124200"/>
          <a:ext cx="6173797" cy="2819243"/>
        </p:xfrm>
        <a:graphic>
          <a:graphicData uri="http://schemas.openxmlformats.org/drawingml/2006/table">
            <a:tbl>
              <a:tblPr/>
              <a:tblGrid>
                <a:gridCol w="1584033"/>
                <a:gridCol w="1110979"/>
                <a:gridCol w="1151563"/>
                <a:gridCol w="1163611"/>
                <a:gridCol w="1163611"/>
              </a:tblGrid>
              <a:tr h="21686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Activity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Criteria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168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Interest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Disparities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Visibility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Recess Guidance (L)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Miners packet (M)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Telehealth 1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Advocates (M)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Public awareness campaigns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Telehealth 2 (L)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Social Media (L)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Asthma action plans (M)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Childcare trainer prog. (L)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0" y="1676400"/>
          <a:ext cx="4053840" cy="1261872"/>
        </p:xfrm>
        <a:graphic>
          <a:graphicData uri="http://schemas.openxmlformats.org/drawingml/2006/table">
            <a:tbl>
              <a:tblPr/>
              <a:tblGrid>
                <a:gridCol w="1325880"/>
                <a:gridCol w="272796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Interest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Programs of current/highest interest to stakeholders and program </a:t>
                      </a:r>
                      <a:r>
                        <a:rPr lang="en-US" sz="1200" dirty="0" smtClean="0">
                          <a:latin typeface="Times New Roman"/>
                          <a:ea typeface="Calibri"/>
                          <a:cs typeface="Times New Roman"/>
                        </a:rPr>
                        <a:t>staff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Disparities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Those programs reaching disparate </a:t>
                      </a:r>
                      <a:r>
                        <a:rPr lang="en-US" sz="1200" dirty="0" smtClean="0">
                          <a:latin typeface="Times New Roman"/>
                          <a:ea typeface="Calibri"/>
                          <a:cs typeface="Times New Roman"/>
                        </a:rPr>
                        <a:t>populations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Visibility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Programs most visible in the community and to </a:t>
                      </a:r>
                      <a:r>
                        <a:rPr lang="en-US" sz="1200" dirty="0" smtClean="0">
                          <a:latin typeface="Times New Roman"/>
                          <a:ea typeface="Calibri"/>
                          <a:cs typeface="Times New Roman"/>
                        </a:rPr>
                        <a:t>stakeholders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990600" y="304800"/>
            <a:ext cx="7772400" cy="1143000"/>
          </a:xfrm>
          <a:prstGeom prst="rect">
            <a:avLst/>
          </a:prstGeom>
          <a:solidFill>
            <a:srgbClr val="36A5A8">
              <a:alpha val="80784"/>
            </a:srgb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>
                <a:latin typeface="+mj-lt"/>
                <a:ea typeface="+mj-ea"/>
                <a:cs typeface="+mj-cs"/>
              </a:rPr>
              <a:t>Prioritize Program Activities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5943600"/>
            <a:ext cx="18288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steps…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847850" y="1539875"/>
          <a:ext cx="5562600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868362"/>
          </a:xfrm>
          <a:solidFill>
            <a:srgbClr val="00990A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en-US" sz="3600" smtClean="0"/>
              <a:t>Evaluation Design and Elements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828800"/>
          <a:ext cx="7772399" cy="4267200"/>
        </p:xfrm>
        <a:graphic>
          <a:graphicData uri="http://schemas.openxmlformats.org/drawingml/2006/table">
            <a:tbl>
              <a:tblPr/>
              <a:tblGrid>
                <a:gridCol w="1447800"/>
                <a:gridCol w="1524000"/>
                <a:gridCol w="1498791"/>
                <a:gridCol w="1607075"/>
                <a:gridCol w="1694733"/>
              </a:tblGrid>
              <a:tr h="490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Content area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2010-2011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2011-2012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2012-2013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2013-2014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9800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Surveillance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Data Dissemination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Burden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Report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Work-related Asthma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0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Partnerships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Asthma Action Groups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Listserv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Local Health District Grants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0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Interventions</a:t>
                      </a:r>
                      <a:endParaRPr lang="en-U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Telehealth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</a:t>
                      </a:r>
                      <a:endParaRPr lang="en-US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Recess Guidance</a:t>
                      </a:r>
                      <a:endParaRPr lang="en-US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Advocates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Telehealth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0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Social Media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solidFill>
            <a:srgbClr val="00990A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en-US" smtClean="0"/>
              <a:t>Evaluation Design and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dirty="0" smtClean="0"/>
              <a:t>Designs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Experimental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Quasi-experimental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Non-experimental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2.  Data Collection Methods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Qualitative vs. Quantitative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Mixed Method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3. Type of Evaluation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4. Evaluation Questions</a:t>
            </a:r>
          </a:p>
        </p:txBody>
      </p:sp>
      <p:pic>
        <p:nvPicPr>
          <p:cNvPr id="15364" name="Picture 2" descr="http://www.cards4magic.co.uk/acatalog/RubberEggsBrownAndWhite.jpg"/>
          <p:cNvPicPr>
            <a:picLocks noChangeAspect="1" noChangeArrowheads="1"/>
          </p:cNvPicPr>
          <p:nvPr/>
        </p:nvPicPr>
        <p:blipFill>
          <a:blip r:embed="rId3" cstate="print"/>
          <a:srcRect l="5357" t="26190" r="8929" b="19048"/>
          <a:stretch>
            <a:fillRect/>
          </a:stretch>
        </p:blipFill>
        <p:spPr bwMode="auto">
          <a:xfrm>
            <a:off x="6172200" y="2133600"/>
            <a:ext cx="2667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solidFill>
            <a:srgbClr val="00990A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en-US" smtClean="0"/>
              <a:t>Evaluation Design and Elements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en-US" smtClean="0"/>
              <a:t>4.  Evaluation Models</a:t>
            </a:r>
          </a:p>
          <a:p>
            <a:pPr marL="914400" lvl="1" indent="-514350" eaLnBrk="1" hangingPunct="1">
              <a:buFont typeface="Arial" charset="0"/>
              <a:buChar char="•"/>
            </a:pPr>
            <a:r>
              <a:rPr lang="en-US" smtClean="0"/>
              <a:t>Responsive Evaluation</a:t>
            </a:r>
          </a:p>
          <a:p>
            <a:pPr marL="914400" lvl="1" indent="-514350" eaLnBrk="1" hangingPunct="1">
              <a:buFont typeface="Arial" charset="0"/>
              <a:buChar char="•"/>
            </a:pPr>
            <a:r>
              <a:rPr lang="en-US" smtClean="0"/>
              <a:t>Goal-free Evaluation</a:t>
            </a:r>
          </a:p>
          <a:p>
            <a:pPr marL="914400" lvl="1" indent="-514350" eaLnBrk="1" hangingPunct="1">
              <a:buFont typeface="Arial" charset="0"/>
              <a:buChar char="•"/>
            </a:pPr>
            <a:r>
              <a:rPr lang="en-US" smtClean="0"/>
              <a:t>Utilization-focused Evaluation</a:t>
            </a:r>
          </a:p>
          <a:p>
            <a:pPr marL="914400" lvl="1" indent="-514350" eaLnBrk="1" hangingPunct="1">
              <a:buFont typeface="Arial" charset="0"/>
              <a:buChar char="•"/>
            </a:pPr>
            <a:r>
              <a:rPr lang="en-US" smtClean="0"/>
              <a:t>Participatory Evaluation</a:t>
            </a:r>
          </a:p>
        </p:txBody>
      </p:sp>
      <p:pic>
        <p:nvPicPr>
          <p:cNvPr id="17412" name="Picture 2" descr="http://portals.wi.wur.nl/files/images/ppme/participatory_interview.jpg"/>
          <p:cNvPicPr>
            <a:picLocks noChangeAspect="1" noChangeArrowheads="1"/>
          </p:cNvPicPr>
          <p:nvPr/>
        </p:nvPicPr>
        <p:blipFill>
          <a:blip r:embed="rId3" cstate="print"/>
          <a:srcRect l="8411" t="8513" r="5608" b="7037"/>
          <a:stretch>
            <a:fillRect/>
          </a:stretch>
        </p:blipFill>
        <p:spPr bwMode="auto">
          <a:xfrm>
            <a:off x="5867400" y="4641850"/>
            <a:ext cx="304800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762000"/>
          </a:xfrm>
          <a:solidFill>
            <a:srgbClr val="00990A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en-US" sz="3200" smtClean="0"/>
              <a:t>Evaluation Design and Elements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43000" y="1219200"/>
          <a:ext cx="7840980" cy="5452824"/>
        </p:xfrm>
        <a:graphic>
          <a:graphicData uri="http://schemas.openxmlformats.org/drawingml/2006/table">
            <a:tbl>
              <a:tblPr/>
              <a:tblGrid>
                <a:gridCol w="2372928"/>
                <a:gridCol w="5468052"/>
              </a:tblGrid>
              <a:tr h="2919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Title of Evaluation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A process evaluation of the Asthma Telehealth Program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Program Component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Interventions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Evaluation Questions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Is the telehealth series reaching the intended audience of health professionals?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How is the objective of educating health professionals on the diagnosis and management of asthma being met?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In what ways are the message relevant and at the appropriate educational level for the intended audience?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What barriers or external factors currently exist?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What is the appropriate number of sessions each year?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Evaluation </a:t>
                      </a:r>
                      <a:r>
                        <a:rPr lang="en-US" sz="1700" dirty="0" smtClean="0">
                          <a:latin typeface="Times New Roman"/>
                          <a:ea typeface="Calibri"/>
                          <a:cs typeface="Times New Roman"/>
                        </a:rPr>
                        <a:t>Design/Methods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 smtClean="0">
                          <a:latin typeface="Times New Roman"/>
                          <a:ea typeface="Calibri"/>
                          <a:cs typeface="Times New Roman"/>
                        </a:rPr>
                        <a:t>Non-experimental:</a:t>
                      </a:r>
                      <a:r>
                        <a:rPr lang="en-US" sz="17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700" dirty="0" smtClean="0">
                          <a:latin typeface="Times New Roman"/>
                          <a:ea typeface="Calibri"/>
                          <a:cs typeface="Times New Roman"/>
                        </a:rPr>
                        <a:t>Mixed </a:t>
                      </a: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methods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Data Sources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>
                          <a:latin typeface="Times New Roman"/>
                          <a:ea typeface="Calibri"/>
                          <a:cs typeface="Times New Roman"/>
                        </a:rPr>
                        <a:t>Pre/post tests, evaluation reports, registration information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Data Collection Methods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Document Review</a:t>
                      </a: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, Key Informant Interviews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Data needs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Participant Information for follow-up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Cost of Evaluation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A">
                        <a:alpha val="1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700" dirty="0">
                          <a:latin typeface="Times New Roman"/>
                          <a:ea typeface="Calibri"/>
                          <a:cs typeface="Times New Roman"/>
                        </a:rPr>
                        <a:t>Evaluator and Heath Educator hours</a:t>
                      </a:r>
                      <a:endParaRPr lang="en-US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0" y="5943600"/>
            <a:ext cx="2057400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1219200"/>
            <a:ext cx="88392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715962"/>
          </a:xfrm>
          <a:solidFill>
            <a:srgbClr val="00990A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en-US" sz="3600" smtClean="0"/>
              <a:t>Evaluation Design and Elements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4" cy="4664696"/>
        </p:xfrm>
        <a:graphic>
          <a:graphicData uri="http://schemas.openxmlformats.org/drawingml/2006/table">
            <a:tbl>
              <a:tblPr/>
              <a:tblGrid>
                <a:gridCol w="2086548"/>
                <a:gridCol w="441517"/>
                <a:gridCol w="440665"/>
                <a:gridCol w="441517"/>
                <a:gridCol w="440665"/>
                <a:gridCol w="441517"/>
                <a:gridCol w="440665"/>
                <a:gridCol w="441517"/>
                <a:gridCol w="440665"/>
                <a:gridCol w="441517"/>
                <a:gridCol w="440665"/>
                <a:gridCol w="441517"/>
                <a:gridCol w="440665"/>
                <a:gridCol w="441517"/>
                <a:gridCol w="440665"/>
                <a:gridCol w="441517"/>
                <a:gridCol w="440665"/>
              </a:tblGrid>
              <a:tr h="311658">
                <a:tc gridSpan="1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Figure 2: Evaluation Timeline: Years 2-3</a:t>
                      </a:r>
                      <a:endParaRPr lang="en-US" sz="800" b="1" dirty="0">
                        <a:solidFill>
                          <a:srgbClr val="4F81B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6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Evaluation Activity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2011   </a:t>
                      </a:r>
                      <a:r>
                        <a:rPr lang="en-US" sz="800" dirty="0" smtClean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                                                     2012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9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Sept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Oct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Nov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Dec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Jan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Feb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Mar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Apr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June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July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Aug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Sept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Oct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Nov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latin typeface="Calibri"/>
                          <a:ea typeface="Calibri"/>
                          <a:cs typeface="Times New Roman"/>
                        </a:rPr>
                        <a:t>Dec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Surveillance: Data Dissemination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Partnerships: Asthma Action Groups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Interventions: Asthma Action Plans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Interventions: </a:t>
                      </a:r>
                      <a:r>
                        <a:rPr lang="en-US" sz="1200" dirty="0" err="1">
                          <a:latin typeface="Calibri"/>
                          <a:ea typeface="Calibri"/>
                          <a:cs typeface="Times New Roman"/>
                        </a:rPr>
                        <a:t>Telehealth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Surveillance: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Burden</a:t>
                      </a:r>
                      <a:r>
                        <a:rPr lang="en-US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Report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Partnerships: Listserv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Interventions: Recess Guidance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Interventions: Public Awareness Campaign</a:t>
                      </a: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1" marR="537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526" name="Rectangle 8"/>
          <p:cNvSpPr>
            <a:spLocks noChangeArrowheads="1"/>
          </p:cNvSpPr>
          <p:nvPr/>
        </p:nvSpPr>
        <p:spPr bwMode="auto">
          <a:xfrm>
            <a:off x="2133600" y="3048000"/>
            <a:ext cx="304800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527" name="Rectangle 5"/>
          <p:cNvSpPr>
            <a:spLocks noChangeArrowheads="1"/>
          </p:cNvSpPr>
          <p:nvPr/>
        </p:nvSpPr>
        <p:spPr bwMode="auto">
          <a:xfrm flipV="1">
            <a:off x="7315200" y="4343400"/>
            <a:ext cx="182880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528" name="Rectangle 3"/>
          <p:cNvSpPr>
            <a:spLocks noChangeArrowheads="1"/>
          </p:cNvSpPr>
          <p:nvPr/>
        </p:nvSpPr>
        <p:spPr bwMode="auto">
          <a:xfrm flipV="1">
            <a:off x="5029200" y="3886200"/>
            <a:ext cx="2209800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529" name="Rectangle 2"/>
          <p:cNvSpPr>
            <a:spLocks noChangeArrowheads="1"/>
          </p:cNvSpPr>
          <p:nvPr/>
        </p:nvSpPr>
        <p:spPr bwMode="auto">
          <a:xfrm>
            <a:off x="5181600" y="2590800"/>
            <a:ext cx="2076450" cy="1190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530" name="Rectangle 1"/>
          <p:cNvSpPr>
            <a:spLocks noChangeArrowheads="1"/>
          </p:cNvSpPr>
          <p:nvPr/>
        </p:nvSpPr>
        <p:spPr bwMode="auto">
          <a:xfrm flipV="1">
            <a:off x="7543800" y="5562600"/>
            <a:ext cx="160020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3429000"/>
            <a:ext cx="3124200" cy="152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steps…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847850" y="1539875"/>
          <a:ext cx="5562600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  <a:solidFill>
            <a:srgbClr val="679A00">
              <a:alpha val="64705"/>
            </a:srgbClr>
          </a:solidFill>
        </p:spPr>
        <p:txBody>
          <a:bodyPr/>
          <a:lstStyle/>
          <a:p>
            <a:pPr eaLnBrk="1" hangingPunct="1"/>
            <a:r>
              <a:rPr lang="en-US" smtClean="0"/>
              <a:t>Develop a Communication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696200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Identify key messages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Choose dissemination methods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Identify who is responsible for the communication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mtClean="0"/>
          </a:p>
        </p:txBody>
      </p:sp>
      <p:pic>
        <p:nvPicPr>
          <p:cNvPr id="22532" name="Picture 2" descr="http://i.zdnet.com/blogs/0910_time-technology_kids-texting_400x280.jpg"/>
          <p:cNvPicPr>
            <a:picLocks noChangeAspect="1" noChangeArrowheads="1"/>
          </p:cNvPicPr>
          <p:nvPr/>
        </p:nvPicPr>
        <p:blipFill>
          <a:blip r:embed="rId3" cstate="print"/>
          <a:srcRect t="11111" r="4443"/>
          <a:stretch>
            <a:fillRect/>
          </a:stretch>
        </p:blipFill>
        <p:spPr bwMode="auto">
          <a:xfrm>
            <a:off x="5334000" y="44196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Outline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r>
              <a:rPr lang="en-US" dirty="0" smtClean="0"/>
              <a:t>Evaluation Ideologies used</a:t>
            </a:r>
          </a:p>
          <a:p>
            <a:r>
              <a:rPr lang="en-US" dirty="0" smtClean="0"/>
              <a:t>Basic elements of a strategic evaluation plan</a:t>
            </a:r>
          </a:p>
          <a:p>
            <a:r>
              <a:rPr lang="en-US" dirty="0" smtClean="0"/>
              <a:t>Why this process is beneficial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  <a:solidFill>
            <a:srgbClr val="6CA200">
              <a:alpha val="66666"/>
            </a:srgbClr>
          </a:solidFill>
        </p:spPr>
        <p:txBody>
          <a:bodyPr/>
          <a:lstStyle/>
          <a:p>
            <a:pPr eaLnBrk="1" hangingPunct="1"/>
            <a:r>
              <a:rPr lang="en-US" smtClean="0"/>
              <a:t>Communicating Results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6962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Supply specific action-oriented recommendations</a:t>
            </a:r>
          </a:p>
          <a:p>
            <a:pPr eaLnBrk="1" hangingPunct="1"/>
            <a:r>
              <a:rPr lang="en-US" dirty="0" smtClean="0"/>
              <a:t>Use graphics to communicate results</a:t>
            </a:r>
          </a:p>
          <a:p>
            <a:pPr eaLnBrk="1" hangingPunct="1"/>
            <a:r>
              <a:rPr lang="en-US" dirty="0" smtClean="0"/>
              <a:t>Use a wide range of reporting mechanisms</a:t>
            </a:r>
          </a:p>
          <a:p>
            <a:pPr eaLnBrk="1" hangingPunct="1"/>
            <a:r>
              <a:rPr lang="en-US" dirty="0" smtClean="0"/>
              <a:t>Develop simple, usable, and visual summary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nurses_#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157288"/>
            <a:ext cx="4767262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  <a:solidFill>
            <a:srgbClr val="699E00">
              <a:alpha val="65097"/>
            </a:srgbClr>
          </a:solidFill>
        </p:spPr>
        <p:txBody>
          <a:bodyPr/>
          <a:lstStyle/>
          <a:p>
            <a:pPr eaLnBrk="1" hangingPunct="1"/>
            <a:r>
              <a:rPr lang="en-US" smtClean="0"/>
              <a:t>Communicating Results</a:t>
            </a:r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2514600" y="6096000"/>
            <a:ext cx="7696200" cy="762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dirty="0" smtClean="0"/>
              <a:t>word clouds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295400" y="43434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Cartoons/comics</a:t>
            </a:r>
          </a:p>
        </p:txBody>
      </p:sp>
      <p:pic>
        <p:nvPicPr>
          <p:cNvPr id="7" name="Content Placeholder 3" descr="comi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09600" y="1295400"/>
            <a:ext cx="6553200" cy="298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Content Placeholder 3" descr="descriptive_wordle.png"/>
          <p:cNvPicPr>
            <a:picLocks noChangeAspect="1"/>
          </p:cNvPicPr>
          <p:nvPr/>
        </p:nvPicPr>
        <p:blipFill>
          <a:blip r:embed="rId5" cstate="print"/>
          <a:srcRect t="5128"/>
          <a:stretch>
            <a:fillRect/>
          </a:stretch>
        </p:blipFill>
        <p:spPr bwMode="auto">
          <a:xfrm>
            <a:off x="4267200" y="3810000"/>
            <a:ext cx="46609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Builds a “Culture” of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Leadership support</a:t>
            </a:r>
          </a:p>
          <a:p>
            <a:pPr eaLnBrk="1" hangingPunct="1"/>
            <a:r>
              <a:rPr lang="en-US" dirty="0" smtClean="0"/>
              <a:t>Capacity building:</a:t>
            </a:r>
          </a:p>
          <a:p>
            <a:pPr eaLnBrk="1" hangingPunct="1">
              <a:buNone/>
            </a:pPr>
            <a:r>
              <a:rPr lang="en-US" dirty="0" smtClean="0"/>
              <a:t>		“Now before I start a program, I think, how will we evaluate this…what data needs to be collected.”</a:t>
            </a:r>
          </a:p>
          <a:p>
            <a:pPr eaLnBrk="1" hangingPunct="1"/>
            <a:r>
              <a:rPr lang="en-US" dirty="0" smtClean="0"/>
              <a:t>Understanding the methodology increases validity and use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Benefits continued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Better capacity to collect data for more comprehensive evaluations</a:t>
            </a:r>
          </a:p>
          <a:p>
            <a:pPr eaLnBrk="1" hangingPunct="1"/>
            <a:r>
              <a:rPr lang="en-US" dirty="0" smtClean="0"/>
              <a:t>Studies suggest that timing is a critical component in evaluation use, this improves the timing of evaluations</a:t>
            </a:r>
          </a:p>
          <a:p>
            <a:pPr eaLnBrk="1" hangingPunct="1"/>
            <a:r>
              <a:rPr lang="en-US" dirty="0" smtClean="0"/>
              <a:t>“You know that the evaluation is coming and so you work harder because you know you will be held accountable for the results”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pPr eaLnBrk="1" hangingPunct="1"/>
            <a:r>
              <a:rPr lang="en-US" smtClean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72400" cy="48768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Centers for Disease Control and Prevention. (2010). Learning and growing through evaluation: state asthma program evaluation guide.  Atlanta, GA.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Grasso, P. (2003). What makes an evaluation Useful? Reflections from experience in large organizations. </a:t>
            </a:r>
            <a:r>
              <a:rPr lang="en-US" i="1" dirty="0" err="1" smtClean="0"/>
              <a:t>Amer</a:t>
            </a:r>
            <a:r>
              <a:rPr lang="en-US" i="1" dirty="0" smtClean="0"/>
              <a:t> Journal of Evaluation, 24(4), 507-513.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Johnson, K., </a:t>
            </a:r>
            <a:r>
              <a:rPr lang="en-US" dirty="0" err="1" smtClean="0"/>
              <a:t>Greenseid</a:t>
            </a:r>
            <a:r>
              <a:rPr lang="en-US" dirty="0" smtClean="0"/>
              <a:t>, L., </a:t>
            </a:r>
            <a:r>
              <a:rPr lang="en-US" dirty="0" err="1" smtClean="0"/>
              <a:t>Toal</a:t>
            </a:r>
            <a:r>
              <a:rPr lang="en-US" dirty="0" smtClean="0"/>
              <a:t>, S., King, J., </a:t>
            </a:r>
            <a:r>
              <a:rPr lang="en-US" dirty="0" err="1" smtClean="0"/>
              <a:t>Lawrenz</a:t>
            </a:r>
            <a:r>
              <a:rPr lang="en-US" dirty="0" smtClean="0"/>
              <a:t>, F., &amp; </a:t>
            </a:r>
            <a:r>
              <a:rPr lang="en-US" dirty="0" err="1" smtClean="0"/>
              <a:t>Volkov</a:t>
            </a:r>
            <a:r>
              <a:rPr lang="en-US" dirty="0" smtClean="0"/>
              <a:t>, B. (2009). Research on evaluation use: a review of the empirical literature from 1986-2005. </a:t>
            </a:r>
            <a:r>
              <a:rPr lang="en-US" i="1" dirty="0" smtClean="0"/>
              <a:t>American Journal of Evaluation, 30, 377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Mueller, N., Burke, R., Luke, D., &amp; Harris, J. (2008). Getting the word out: multiple methods for disseminating evaluation findings. </a:t>
            </a:r>
            <a:r>
              <a:rPr lang="en-US" i="1" dirty="0" smtClean="0"/>
              <a:t>J Public Health Mgt </a:t>
            </a:r>
            <a:r>
              <a:rPr lang="en-US" i="1" dirty="0" err="1" smtClean="0"/>
              <a:t>Prac</a:t>
            </a:r>
            <a:r>
              <a:rPr lang="en-US" i="1" dirty="0" smtClean="0"/>
              <a:t>, 14(2). 170-176.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Patton, M. (2003). Qualitative Evaluation Checklist. Evaluation Checklist Project: Western Michigan University. www. Wmich.edu/</a:t>
            </a:r>
            <a:r>
              <a:rPr lang="en-US" dirty="0" err="1" smtClean="0"/>
              <a:t>evalctr</a:t>
            </a:r>
            <a:r>
              <a:rPr lang="en-US" dirty="0" smtClean="0"/>
              <a:t>/checklists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Ideologies Utilized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754563"/>
          </a:xfrm>
        </p:spPr>
        <p:txBody>
          <a:bodyPr/>
          <a:lstStyle/>
          <a:p>
            <a:r>
              <a:rPr lang="en-AU" sz="3000" dirty="0" smtClean="0"/>
              <a:t>Utilization focused evaluation (David </a:t>
            </a:r>
            <a:r>
              <a:rPr lang="en-AU" sz="3000" dirty="0" err="1" smtClean="0"/>
              <a:t>Fetterman</a:t>
            </a:r>
            <a:r>
              <a:rPr lang="en-AU" sz="3000" dirty="0" smtClean="0"/>
              <a:t>)</a:t>
            </a:r>
          </a:p>
          <a:p>
            <a:r>
              <a:rPr lang="en-AU" sz="3000" dirty="0" smtClean="0"/>
              <a:t>Centers for Disease Control and Prevention Model for Evaluation</a:t>
            </a:r>
          </a:p>
          <a:p>
            <a:r>
              <a:rPr lang="en-AU" sz="3000" dirty="0" smtClean="0"/>
              <a:t>Mueller’s findings suggest: </a:t>
            </a:r>
          </a:p>
          <a:p>
            <a:pPr lvl="1">
              <a:buNone/>
            </a:pPr>
            <a:r>
              <a:rPr lang="en-AU" dirty="0" smtClean="0"/>
              <a:t>	“ </a:t>
            </a:r>
            <a:r>
              <a:rPr lang="en-AU" sz="3000" dirty="0" smtClean="0"/>
              <a:t>there is a simple dose-response relationship between exposure and utility of evaluation results-the more times a person sees the results, the greater the utility of results.” 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steps…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47850" y="1539875"/>
          <a:ext cx="5562600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  <a:solidFill>
            <a:schemeClr val="accent4">
              <a:lumMod val="75000"/>
              <a:alpha val="81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Establishing an Evaluation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 eaLnBrk="1" hangingPunct="1"/>
            <a:r>
              <a:rPr lang="en-US" smtClean="0"/>
              <a:t>The team should be composed of 5-10 individuals: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Those that know a history of the program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An Epidemiologist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Program Manager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Key opinion leaders</a:t>
            </a:r>
          </a:p>
          <a:p>
            <a:pPr lvl="1" eaLnBrk="1" hangingPunct="1"/>
            <a:endParaRPr lang="en-US" smtClean="0"/>
          </a:p>
        </p:txBody>
      </p:sp>
      <p:pic>
        <p:nvPicPr>
          <p:cNvPr id="6148" name="Picture 2" descr="http://i.cdn.turner.com/sivault/multimedia/photo_gallery/0806/nba.team.usa.tournaments/images/19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810000"/>
            <a:ext cx="213360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steps…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847850" y="1539875"/>
          <a:ext cx="5562600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  <a:alpha val="92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Describing the Program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 eaLnBrk="1" hangingPunct="1"/>
            <a:r>
              <a:rPr lang="en-US" smtClean="0"/>
              <a:t>Program Logic model</a:t>
            </a:r>
          </a:p>
          <a:p>
            <a:pPr lvl="1" eaLnBrk="1" hangingPunct="1"/>
            <a:r>
              <a:rPr lang="en-US" smtClean="0"/>
              <a:t>Resources, Activities, Outputs, Short-term Outcomes, Intermediate Outcomes and Long-term Outcomes.</a:t>
            </a:r>
          </a:p>
          <a:p>
            <a:pPr eaLnBrk="1" hangingPunct="1"/>
            <a:r>
              <a:rPr lang="en-US" smtClean="0"/>
              <a:t>General description of all program interventions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steps…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847850" y="1539875"/>
          <a:ext cx="5562600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304800"/>
            <a:ext cx="7772400" cy="1143000"/>
          </a:xfrm>
          <a:prstGeom prst="rect">
            <a:avLst/>
          </a:prstGeom>
          <a:solidFill>
            <a:srgbClr val="36A5A8">
              <a:alpha val="80783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29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Capacity Building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At each meeting, I taught a new evaluation concept.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First, prioritization techniques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Second, evaluation designs and methods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Third, process vs. outcome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Giving information on evaluation empowered each member to engage and improved overall understanding.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39151</TotalTime>
  <Words>986</Words>
  <Application>Microsoft Office PowerPoint</Application>
  <PresentationFormat>On-screen Show (4:3)</PresentationFormat>
  <Paragraphs>226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Custom Design</vt:lpstr>
      <vt:lpstr>1_Custom Design</vt:lpstr>
      <vt:lpstr>Strategically Planning for Evaluation: Implementation and Utilization Benefits</vt:lpstr>
      <vt:lpstr>Presentation Outline</vt:lpstr>
      <vt:lpstr>Ideologies Utilized</vt:lpstr>
      <vt:lpstr>The steps…</vt:lpstr>
      <vt:lpstr>Establishing an Evaluation Team</vt:lpstr>
      <vt:lpstr>The steps…</vt:lpstr>
      <vt:lpstr>Describing the Program</vt:lpstr>
      <vt:lpstr>The steps…</vt:lpstr>
      <vt:lpstr>Capacity Building</vt:lpstr>
      <vt:lpstr>Prioritize Program Activities</vt:lpstr>
      <vt:lpstr>Slide 11</vt:lpstr>
      <vt:lpstr>The steps…</vt:lpstr>
      <vt:lpstr>Evaluation Design and Elements</vt:lpstr>
      <vt:lpstr>Evaluation Design and Elements</vt:lpstr>
      <vt:lpstr>Evaluation Design and Elements</vt:lpstr>
      <vt:lpstr>Evaluation Design and Elements</vt:lpstr>
      <vt:lpstr>Evaluation Design and Elements</vt:lpstr>
      <vt:lpstr>The steps…</vt:lpstr>
      <vt:lpstr>Develop a Communication Plan</vt:lpstr>
      <vt:lpstr>Communicating Results</vt:lpstr>
      <vt:lpstr>Communicating Results</vt:lpstr>
      <vt:lpstr>Builds a “Culture” of Evaluation</vt:lpstr>
      <vt:lpstr>Benefits continued</vt:lpstr>
      <vt:lpstr>Sources</vt:lpstr>
    </vt:vector>
  </TitlesOfParts>
  <Company>Utah Department of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LSUGiYAM</dc:creator>
  <cp:lastModifiedBy>system administrator</cp:lastModifiedBy>
  <cp:revision>121</cp:revision>
  <dcterms:created xsi:type="dcterms:W3CDTF">2011-02-28T15:54:16Z</dcterms:created>
  <dcterms:modified xsi:type="dcterms:W3CDTF">2011-08-31T05:22:23Z</dcterms:modified>
</cp:coreProperties>
</file>